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6" r:id="rId4"/>
    <p:sldId id="262" r:id="rId5"/>
    <p:sldId id="260" r:id="rId6"/>
    <p:sldId id="283" r:id="rId7"/>
    <p:sldId id="278" r:id="rId8"/>
    <p:sldId id="272" r:id="rId9"/>
    <p:sldId id="279" r:id="rId10"/>
    <p:sldId id="277" r:id="rId11"/>
    <p:sldId id="263" r:id="rId12"/>
    <p:sldId id="284" r:id="rId13"/>
    <p:sldId id="267" r:id="rId14"/>
    <p:sldId id="275" r:id="rId15"/>
    <p:sldId id="268" r:id="rId16"/>
    <p:sldId id="288" r:id="rId17"/>
    <p:sldId id="289" r:id="rId18"/>
    <p:sldId id="280" r:id="rId19"/>
    <p:sldId id="269" r:id="rId20"/>
    <p:sldId id="265" r:id="rId21"/>
    <p:sldId id="271" r:id="rId22"/>
    <p:sldId id="281" r:id="rId23"/>
    <p:sldId id="282" r:id="rId24"/>
    <p:sldId id="285" r:id="rId25"/>
    <p:sldId id="273" r:id="rId26"/>
    <p:sldId id="286" r:id="rId27"/>
    <p:sldId id="27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580112" y="-1"/>
            <a:ext cx="3563888" cy="4454861"/>
          </a:xfrm>
          <a:prstGeom prst="rect">
            <a:avLst/>
          </a:prstGeom>
          <a:noFill/>
        </p:spPr>
      </p:pic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3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4077072"/>
            <a:ext cx="705678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ОТЧЕТ МБДОУ ПГО "Детский сад № 28"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по выполнению плана мероприятий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по подготовке празднования 300-летия г.Полевского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за период ноябрь2017г.-май 2018г. 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63688" y="260648"/>
            <a:ext cx="6984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РАБОТА на сайте ДОУ </a:t>
            </a:r>
          </a:p>
          <a:p>
            <a:pPr algn="just">
              <a:buFont typeface="Wingdings" pitchFamily="2" charset="2"/>
              <a:buChar char="§"/>
            </a:pPr>
            <a:r>
              <a:rPr lang="ru-RU" dirty="0" smtClean="0">
                <a:latin typeface="Arial Black" pitchFamily="34" charset="0"/>
              </a:rPr>
              <a:t>представлены проведенные мероприятия, посвященные юбилею города;</a:t>
            </a:r>
          </a:p>
          <a:p>
            <a:pPr algn="just">
              <a:buFont typeface="Wingdings" pitchFamily="2" charset="2"/>
              <a:buChar char="§"/>
            </a:pPr>
            <a:r>
              <a:rPr lang="ru-RU" dirty="0" smtClean="0">
                <a:latin typeface="Arial Black" pitchFamily="34" charset="0"/>
              </a:rPr>
              <a:t>представлены виртуальные прогулки по старому городу;</a:t>
            </a:r>
          </a:p>
          <a:p>
            <a:pPr algn="just">
              <a:buFont typeface="Wingdings" pitchFamily="2" charset="2"/>
              <a:buChar char="§"/>
            </a:pPr>
            <a:r>
              <a:rPr lang="ru-RU" dirty="0" smtClean="0">
                <a:latin typeface="Arial Black" pitchFamily="34" charset="0"/>
              </a:rPr>
              <a:t>создана "Копилка добрых дел";</a:t>
            </a:r>
          </a:p>
          <a:p>
            <a:pPr algn="just">
              <a:buFont typeface="Wingdings" pitchFamily="2" charset="2"/>
              <a:buChar char="§"/>
            </a:pPr>
            <a:r>
              <a:rPr lang="ru-RU" dirty="0" smtClean="0">
                <a:latin typeface="Arial Black" pitchFamily="34" charset="0"/>
              </a:rPr>
              <a:t>созданы разделы Полевской туристический, Полевской информационный, Полевской культурный;</a:t>
            </a:r>
          </a:p>
          <a:p>
            <a:pPr algn="just">
              <a:buFont typeface="Wingdings" pitchFamily="2" charset="2"/>
              <a:buChar char="§"/>
            </a:pPr>
            <a:r>
              <a:rPr lang="ru-RU" dirty="0" smtClean="0">
                <a:latin typeface="Arial Black" pitchFamily="34" charset="0"/>
              </a:rPr>
              <a:t>созданы галереи фотографий и рисунков "Полевской глазами детей", Профессии моего города. Кем быть?", "Достопримечательности нашего города"</a:t>
            </a:r>
          </a:p>
        </p:txBody>
      </p:sp>
      <p:pic>
        <p:nvPicPr>
          <p:cNvPr id="28674" name="Picture 2" descr="D:\с рабочего стола\300 лет полевскому\фото1\DSC07448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267744" y="4221088"/>
            <a:ext cx="3419872" cy="2422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5" name="Picture 3" descr="D:\с рабочего стола\на сайт от воспитателей\выставки рисунков\кем быть\инженер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6418722" y="3717032"/>
            <a:ext cx="2185725" cy="2952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D:\с рабочего стола\300 лет полевскому\фото\светлячок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9640" t="20887" r="10828"/>
          <a:stretch>
            <a:fillRect/>
          </a:stretch>
        </p:blipFill>
        <p:spPr bwMode="auto">
          <a:xfrm>
            <a:off x="4283968" y="1124744"/>
            <a:ext cx="4536504" cy="3384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3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9712" y="188640"/>
            <a:ext cx="5040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u="sng" dirty="0" smtClean="0">
                <a:latin typeface="Arial Black" pitchFamily="34" charset="0"/>
              </a:rPr>
              <a:t>УЧАСТИЕ НАШИХ ВОСПИТАННИКОВ</a:t>
            </a:r>
          </a:p>
          <a:p>
            <a:pPr lvl="0" algn="just"/>
            <a:endParaRPr lang="ru-RU" sz="1600" dirty="0" smtClean="0"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latin typeface="Arial Black" pitchFamily="34" charset="0"/>
              </a:rPr>
              <a:t>Фестиваль патриотической песни </a:t>
            </a:r>
            <a:endParaRPr lang="ru-RU" sz="1600" dirty="0" smtClean="0"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latin typeface="Arial Black" pitchFamily="34" charset="0"/>
              </a:rPr>
              <a:t>"</a:t>
            </a:r>
            <a:r>
              <a:rPr lang="ru-RU" sz="1600" dirty="0" smtClean="0">
                <a:latin typeface="Arial Black" pitchFamily="34" charset="0"/>
              </a:rPr>
              <a:t>Песни о малой Родине"</a:t>
            </a:r>
          </a:p>
        </p:txBody>
      </p:sp>
      <p:pic>
        <p:nvPicPr>
          <p:cNvPr id="6" name="Рисунок 5" descr="C:\Users\admin\AppData\Local\Microsoft\Windows\Temporary Internet Files\Content.Word\березка.jpg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2051720" y="3717032"/>
            <a:ext cx="381642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3501008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Конкурс чтецов, </a:t>
            </a:r>
            <a:r>
              <a:rPr lang="ru-RU" sz="1600" b="1" dirty="0" smtClean="0">
                <a:latin typeface="Arial Black" pitchFamily="34" charset="0"/>
              </a:rPr>
              <a:t>среди воспитанников ДОУ</a:t>
            </a:r>
            <a:r>
              <a:rPr lang="ru-RU" sz="1600" dirty="0" smtClean="0">
                <a:latin typeface="Arial Black" pitchFamily="34" charset="0"/>
              </a:rPr>
              <a:t> </a:t>
            </a:r>
            <a:r>
              <a:rPr lang="ru-RU" sz="1600" b="1" dirty="0" smtClean="0">
                <a:latin typeface="Arial Black" pitchFamily="34" charset="0"/>
              </a:rPr>
              <a:t>«Россия – </a:t>
            </a:r>
            <a:r>
              <a:rPr lang="ru-RU" sz="1600" b="1" dirty="0" smtClean="0">
                <a:latin typeface="Arial Black" pitchFamily="34" charset="0"/>
              </a:rPr>
              <a:t>Родина моя»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3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4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79712" y="836712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Конкурс чтецов «Любимый Полевской», организованный телерадиокомпанией «11 канал»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62880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Arial Black" pitchFamily="34" charset="0"/>
              </a:rPr>
              <a:t>Конкурс рисунков «За достойный труд!», </a:t>
            </a:r>
            <a:r>
              <a:rPr lang="ru-RU" sz="1600" dirty="0" smtClean="0">
                <a:latin typeface="Arial Black" pitchFamily="34" charset="0"/>
              </a:rPr>
              <a:t>посвященный 100-летию профсоюзного движения Свердловской области и 300-летию г.Полевского.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979712" y="260649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u="sng" dirty="0" smtClean="0">
                <a:latin typeface="Arial Black" pitchFamily="34" charset="0"/>
              </a:rPr>
              <a:t>УЧАСТИЕ НАШИХ ВОСПИТАННИКОВ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2708920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Телемарафон «Полевской, на старт!»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31746" name="Picture 2" descr="C:\Users\admin\Documents\рабочая\9 мая 2017\9мая17\20170504_100140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b="13835"/>
          <a:stretch>
            <a:fillRect/>
          </a:stretch>
        </p:blipFill>
        <p:spPr bwMode="auto">
          <a:xfrm>
            <a:off x="5868144" y="3212976"/>
            <a:ext cx="2880320" cy="3347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4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79712" y="836712"/>
            <a:ext cx="489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Городской конкурс рисунков "Многоликий Полевской", посвященный 300-летию города Полевского.</a:t>
            </a:r>
            <a:endParaRPr lang="ru-RU" sz="1600" dirty="0"/>
          </a:p>
        </p:txBody>
      </p:sp>
      <p:pic>
        <p:nvPicPr>
          <p:cNvPr id="6" name="Picture 2" descr="D:\с рабочего стола\на сайт от воспитателей\грамоты, награды\Юферова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092280" y="260648"/>
            <a:ext cx="1872208" cy="257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67944" y="2996952"/>
            <a:ext cx="493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Творческий конкурс "Книга своими руками", организованный  МБДОУ ПГО "Детский сад № 32".</a:t>
            </a:r>
            <a:endParaRPr lang="ru-RU" sz="1600" dirty="0"/>
          </a:p>
        </p:txBody>
      </p:sp>
      <p:pic>
        <p:nvPicPr>
          <p:cNvPr id="8" name="Picture 5" descr="https://i.mycdn.me/image?id=865123306302&amp;t=3&amp;plc=WEB&amp;tkn=*QncY2eyyZDOA19rNuG-ZLWVvCfU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2051720" y="1772816"/>
            <a:ext cx="1944216" cy="2823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835696" y="5085184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Городской фестиваль детского творчества "Солнечная акварель"</a:t>
            </a:r>
            <a:endParaRPr lang="ru-RU" sz="1600" dirty="0"/>
          </a:p>
        </p:txBody>
      </p:sp>
      <p:pic>
        <p:nvPicPr>
          <p:cNvPr id="10" name="Picture 3" descr="D:\с рабочего стола\300 лет полевскому\Полевской 300\акварель 2018\IMG_0006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4870748" y="4077072"/>
            <a:ext cx="4093739" cy="2531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979712" y="260649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u="sng" dirty="0" smtClean="0">
                <a:latin typeface="Arial Black" pitchFamily="34" charset="0"/>
              </a:rPr>
              <a:t>УЧАСТИЕ НАШИХ ВОСПИТАННИКОВ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5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07704" y="1124744"/>
            <a:ext cx="694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Фестиваль инсценировок по сказам П.П. Бажова, организованный МБДОУ ПГО «Детский сад № 32»</a:t>
            </a:r>
          </a:p>
        </p:txBody>
      </p:sp>
      <p:pic>
        <p:nvPicPr>
          <p:cNvPr id="8" name="Picture 3" descr="D:\с рабочего стола\300 лет полевскому\фото\IMG_006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5941" t="34988" r="8898"/>
          <a:stretch>
            <a:fillRect/>
          </a:stretch>
        </p:blipFill>
        <p:spPr bwMode="auto">
          <a:xfrm>
            <a:off x="2051720" y="1988840"/>
            <a:ext cx="653987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051720" y="404664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u="sng" dirty="0" smtClean="0">
                <a:latin typeface="Arial Black" pitchFamily="34" charset="0"/>
              </a:rPr>
              <a:t>УЧАСТИЕ НАШИХ ВОСПИТАННИКОВ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1720" y="548680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1 открытый фестиваль-конкурс хореографического искусства "Танцующий город  2018", посвященный 300-летию города Полевского</a:t>
            </a:r>
            <a:endParaRPr lang="ru-RU" sz="16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4503" t="3005" r="11058" b="2324"/>
          <a:stretch>
            <a:fillRect/>
          </a:stretch>
        </p:blipFill>
        <p:spPr bwMode="auto">
          <a:xfrm>
            <a:off x="5652120" y="620688"/>
            <a:ext cx="3260934" cy="2739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292080" y="3501008"/>
            <a:ext cx="3635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Городская интеллектуальная игра "Всезнайка"</a:t>
            </a:r>
            <a:endParaRPr lang="ru-RU" sz="1600" dirty="0"/>
          </a:p>
        </p:txBody>
      </p:sp>
      <p:pic>
        <p:nvPicPr>
          <p:cNvPr id="7" name="Picture 4" descr="D:\с рабочего стола\300 лет полевскому\от 37\всезнайка\attach-636620739532123668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17313"/>
          <a:stretch>
            <a:fillRect/>
          </a:stretch>
        </p:blipFill>
        <p:spPr bwMode="auto">
          <a:xfrm>
            <a:off x="2051720" y="2564904"/>
            <a:ext cx="3006766" cy="4123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D:\с рабочего стола\300 лет полевскому\от 37\всезнайка\Грамота всезнайка.jpe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7020272" y="4149080"/>
            <a:ext cx="1864248" cy="2559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691680" y="188640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u="sng" dirty="0" smtClean="0">
                <a:latin typeface="Arial Black" pitchFamily="34" charset="0"/>
              </a:rPr>
              <a:t>УЧАСТИЕ НАШИХ ВОСПИТАННИКОВ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88640"/>
            <a:ext cx="6336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Зимняя Спартакиада "Полевской спортивный" </a:t>
            </a:r>
            <a:endParaRPr lang="ru-RU" sz="1600" dirty="0"/>
          </a:p>
        </p:txBody>
      </p:sp>
      <p:pic>
        <p:nvPicPr>
          <p:cNvPr id="3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4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pic>
        <p:nvPicPr>
          <p:cNvPr id="37893" name="Picture 5" descr="D:\с рабочего стола\300 лет полевскому\фото\SDC1520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123728" y="548680"/>
            <a:ext cx="5436096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4" name="Picture 6" descr="D:\с рабочего стола\300 лет полевскому\фото\SDC15200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20735" b="33505"/>
          <a:stretch>
            <a:fillRect/>
          </a:stretch>
        </p:blipFill>
        <p:spPr bwMode="auto">
          <a:xfrm>
            <a:off x="6516216" y="3962386"/>
            <a:ext cx="2355726" cy="2634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5" name="Picture 7" descr="D:\с рабочего стола\300 лет полевскому\фото\SDC15208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16400" t="25850" r="19201" b="16401"/>
          <a:stretch>
            <a:fillRect/>
          </a:stretch>
        </p:blipFill>
        <p:spPr bwMode="auto">
          <a:xfrm>
            <a:off x="3995936" y="4293096"/>
            <a:ext cx="1944216" cy="2324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332656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 Black" pitchFamily="34" charset="0"/>
              </a:rPr>
              <a:t>Интеллектуально-спортивное мероприятие </a:t>
            </a:r>
          </a:p>
          <a:p>
            <a:pPr algn="ctr"/>
            <a:r>
              <a:rPr lang="ru-RU" sz="1600" dirty="0" smtClean="0">
                <a:latin typeface="Arial Black" pitchFamily="34" charset="0"/>
              </a:rPr>
              <a:t>"Юный пожарный Полевского" </a:t>
            </a:r>
            <a:endParaRPr lang="ru-RU" sz="1600" dirty="0"/>
          </a:p>
        </p:txBody>
      </p:sp>
      <p:pic>
        <p:nvPicPr>
          <p:cNvPr id="3" name="Picture 2" descr="D:\с рабочего стола\на сайт от воспитателей\безопасность\день защиты детей 25.04.18\IMG_0038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07704" y="1052736"/>
            <a:ext cx="4992555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:\с рабочего стола\на сайт от воспитателей\безопасность\день защиты детей 25.04.18\IMG_002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5351" t="9051" r="20075" b="22700"/>
          <a:stretch>
            <a:fillRect/>
          </a:stretch>
        </p:blipFill>
        <p:spPr bwMode="auto">
          <a:xfrm>
            <a:off x="5940152" y="4293096"/>
            <a:ext cx="2982239" cy="2363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4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6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1720" y="33265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Концерт для родителей, педагогов и детей ДОУ </a:t>
            </a:r>
            <a:r>
              <a:rPr lang="ru-RU" dirty="0" smtClean="0"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"Наш сказочный Урал"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35843" name="Picture 3" descr="D:\с рабочего стола\300 лет полевскому\фото\IMG_0136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979712" y="1052736"/>
            <a:ext cx="6832000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D:\с рабочего стола\на сайт от воспитателей\полевскому 300 лет\полевской глазами детей\5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716016" y="3573016"/>
            <a:ext cx="4211960" cy="3062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3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1720" y="188640"/>
            <a:ext cx="5783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Совместное творчество детей и родителей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34818" name="Picture 2" descr="D:\с рабочего стола\на сайт от воспитателей\от карповой\20180205_16120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907704" y="620688"/>
            <a:ext cx="342713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19" name="Picture 3" descr="D:\с рабочего стола\на сайт от воспитателей\от карповой\20180205_161254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8305" t="11571" r="8650" b="10324"/>
          <a:stretch>
            <a:fillRect/>
          </a:stretch>
        </p:blipFill>
        <p:spPr bwMode="auto">
          <a:xfrm>
            <a:off x="5796136" y="764704"/>
            <a:ext cx="3096344" cy="2090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1" name="Picture 5" descr="D:\от 37\пасха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1931708" y="4437112"/>
            <a:ext cx="2555776" cy="191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79712" y="1340768"/>
            <a:ext cx="6984776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latin typeface="Arial Black" pitchFamily="34" charset="0"/>
              </a:rPr>
              <a:t>ЗАДАЧИ </a:t>
            </a:r>
            <a:r>
              <a:rPr lang="ru-RU" sz="1700" b="1" dirty="0" smtClean="0">
                <a:latin typeface="Arial Black" pitchFamily="34" charset="0"/>
              </a:rPr>
              <a:t>патриотического воспитания дошкольников:</a:t>
            </a:r>
            <a:endParaRPr lang="ru-RU" sz="1700" dirty="0" smtClean="0">
              <a:latin typeface="Arial Black" pitchFamily="34" charset="0"/>
            </a:endParaRPr>
          </a:p>
          <a:p>
            <a:pPr algn="just"/>
            <a:r>
              <a:rPr lang="ru-RU" sz="1600" dirty="0" smtClean="0">
                <a:latin typeface="Arial Black" pitchFamily="34" charset="0"/>
              </a:rPr>
              <a:t>— воспитание у ребенка любви и привязанности к своей семье, дому, детскому саду, улице, городу;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— формирование бережного отношения к природе и всему живому;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— воспитание уважения к труду;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— развитие интереса к русским традициям и промыслам;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— формирование элементарных знаний о правах человека;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— расширение представлений о городах России;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— знакомство детей с символами государства (герб, флаг, гимн);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— развитие чувства ответственности и гордости за достижения страны;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— формирование толерантности, чувства уважения к другим народам, их традициям.</a:t>
            </a: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3200" y="69269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ВЫСТАВКИ детского творчества</a:t>
            </a:r>
          </a:p>
        </p:txBody>
      </p:sp>
      <p:pic>
        <p:nvPicPr>
          <p:cNvPr id="5" name="Picture 2" descr="D:\с рабочего стола\300 лет полевскому\от 37\P105010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835696" y="1412776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D:\с рабочего стола\300 лет полевскому\фото1\P104029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004048" y="3573016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5" name="Picture 1" descr="D:\с рабочего стола\300 лет полевскому\фото1\P1040287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1835696" y="4293096"/>
            <a:ext cx="3203848" cy="240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D:\с рабочего стола\300 лет полевскому\фото1\лепка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5220072" y="1196752"/>
            <a:ext cx="3635896" cy="1795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67744" y="260648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 Black" pitchFamily="34" charset="0"/>
              </a:rPr>
              <a:t>СОЦИАЛЬНЫЕ АКЦИИ К ЮБИЛЕЮ ГОРОДА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7" name="Picture 1" descr="D:\с рабочего стола\300 лет полевскому\акция подари улыбку\WhatsApp Image 2018-05-03 at 15.46.37.jpe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843808" y="3356992"/>
            <a:ext cx="2520280" cy="3360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D:\с рабочего стола\300 лет полевскому\акция подари улыбку\WhatsApp Image 2018-05-03 at 18.03.45.jpe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724128" y="3861048"/>
            <a:ext cx="2067694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436096" y="3284984"/>
            <a:ext cx="24482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«</a:t>
            </a:r>
            <a:r>
              <a:rPr lang="ru-RU" sz="1600" dirty="0">
                <a:latin typeface="Arial Black" pitchFamily="34" charset="0"/>
              </a:rPr>
              <a:t>Подари улыбку</a:t>
            </a:r>
            <a:r>
              <a:rPr lang="ru-RU" sz="1600" dirty="0" smtClean="0">
                <a:latin typeface="Arial Black" pitchFamily="34" charset="0"/>
              </a:rPr>
              <a:t>»</a:t>
            </a:r>
            <a:r>
              <a:rPr lang="ru-RU" sz="1600" dirty="0">
                <a:latin typeface="Arial Black" pitchFamily="34" charset="0"/>
              </a:rPr>
              <a:t> </a:t>
            </a:r>
            <a:endParaRPr lang="ru-RU" sz="1600" dirty="0" smtClean="0">
              <a:latin typeface="Arial Black" pitchFamily="34" charset="0"/>
            </a:endParaRPr>
          </a:p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07704" y="764704"/>
            <a:ext cx="33123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Помоги природе делом!</a:t>
            </a:r>
            <a:r>
              <a:rPr lang="ru-RU" sz="16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Picture 3" descr="D:\с рабочего стола\на сайт от воспитателей\№3 Карпова Лысова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620688"/>
            <a:ext cx="3601111" cy="2558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D:\с рабочего стола\на сайт от воспитателей\№3 Карпова Лысова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1268760"/>
            <a:ext cx="3026097" cy="172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4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pic>
        <p:nvPicPr>
          <p:cNvPr id="5" name="Picture 2" descr="D:\с рабочего стола\на сайт от воспитателей\акция от ФАВ\SAM_0226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10909"/>
          <a:stretch>
            <a:fillRect/>
          </a:stretch>
        </p:blipFill>
        <p:spPr bwMode="auto">
          <a:xfrm>
            <a:off x="5436096" y="260648"/>
            <a:ext cx="3240359" cy="2575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79712" y="260648"/>
            <a:ext cx="33843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«Подари книгу малышам»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3212976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"Пусть город будет чистым!"</a:t>
            </a:r>
          </a:p>
        </p:txBody>
      </p:sp>
      <p:pic>
        <p:nvPicPr>
          <p:cNvPr id="8" name="Picture 5" descr="D:\с рабочего стола\300 лет полевскому\от 37\субботник\DSCN868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31100" t="19550" r="7476" b="9051"/>
          <a:stretch>
            <a:fillRect/>
          </a:stretch>
        </p:blipFill>
        <p:spPr bwMode="auto">
          <a:xfrm>
            <a:off x="2123728" y="3717032"/>
            <a:ext cx="3342018" cy="2913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D:\с рабочего стола\300 лет полевскому\от 37\субботник\DSCN868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r="23171"/>
          <a:stretch>
            <a:fillRect/>
          </a:stretch>
        </p:blipFill>
        <p:spPr bwMode="auto">
          <a:xfrm>
            <a:off x="5796136" y="3717032"/>
            <a:ext cx="2778455" cy="2712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D:\с рабочего стола\на сайт от воспитателей\акция от ФАВ\SAM_0228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2771800" y="664977"/>
            <a:ext cx="1800200" cy="2400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548680"/>
            <a:ext cx="3964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"Корм для животных зооуголка"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30724" name="Picture 4" descr="D:\с рабочего стола\300 лет полевскому\фото\Фото-0003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123728" y="1052736"/>
            <a:ext cx="6720747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ocuments\рабочая\9 мая 2017\9мая17\09.05.17г\DSC_038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8286" r="33709"/>
          <a:stretch>
            <a:fillRect/>
          </a:stretch>
        </p:blipFill>
        <p:spPr bwMode="auto">
          <a:xfrm>
            <a:off x="2051720" y="836712"/>
            <a:ext cx="484044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3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4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5736" y="260648"/>
            <a:ext cx="1955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"Пойте с нами"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33795" name="Picture 3" descr="C:\Users\admin\Documents\рабочая\фото\9 мая\SDC11856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372200" y="4869160"/>
            <a:ext cx="2387757" cy="1790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07704" y="260648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ЭКСКУРСИИ </a:t>
            </a:r>
          </a:p>
          <a:p>
            <a:pPr algn="r"/>
            <a:r>
              <a:rPr lang="ru-RU" dirty="0" smtClean="0">
                <a:latin typeface="Arial Black" pitchFamily="34" charset="0"/>
              </a:rPr>
              <a:t>по памятным местам и музеям Полевского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" name="Picture 3" descr="D:\с рабочего стола\на сайт от воспитателей\подг.гр\Фото-0068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195736" y="1628800"/>
            <a:ext cx="6408712" cy="48065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79712" y="1052736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Музейный комплекс «Северская домна" ПАО СТЗ</a:t>
            </a: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1720" y="260648"/>
            <a:ext cx="316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Краеведческий музей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36866" name="Picture 2" descr="D:\с рабочего стола\на сайт от воспитателей\музей\мы в музее\SAM_0459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267744" y="764704"/>
            <a:ext cx="3803915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7" name="Picture 3" descr="D:\с рабочего стола\на сайт от воспитателей\музей\мы в музее\SAM_0476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907704" y="3573016"/>
            <a:ext cx="4139952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Picture 4" descr="D:\с рабочего стола\на сайт от воспитателей\музей\мы в музее\SAM_0488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39434" t="4851" r="13480" b="22350"/>
          <a:stretch>
            <a:fillRect/>
          </a:stretch>
        </p:blipFill>
        <p:spPr bwMode="auto">
          <a:xfrm>
            <a:off x="6372200" y="404664"/>
            <a:ext cx="2520280" cy="2922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9" name="Picture 5" descr="D:\с рабочего стола\на сайт от воспитателей\музей\мы в музее\attach-636259425852357792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8697" r="7815"/>
          <a:stretch>
            <a:fillRect/>
          </a:stretch>
        </p:blipFill>
        <p:spPr bwMode="auto">
          <a:xfrm>
            <a:off x="5652120" y="3645024"/>
            <a:ext cx="3096344" cy="2781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pic>
        <p:nvPicPr>
          <p:cNvPr id="4" name="Picture 2" descr="https://buscom.hse.ru/data/2016/09/16/1123288495/52fd4c1ec5f87e8c21000a0f_Flat-Color-Abstract-City-Background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084" y="2276872"/>
            <a:ext cx="7388916" cy="4581128"/>
          </a:xfrm>
          <a:prstGeom prst="rect">
            <a:avLst/>
          </a:prstGeom>
          <a:noFill/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915816" y="1484784"/>
            <a:ext cx="4931072" cy="1656184"/>
          </a:xfrm>
          <a:prstGeom prst="rect">
            <a:avLst/>
          </a:prstGeom>
          <a:noFill/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ЭТО НЕ КОНЕЦ…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ЭТО ТОЛЬКО НАЧАЛО!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052736"/>
            <a:ext cx="69127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ФОРМЫ РАБОТЫ по патриотическому воспитанию:</a:t>
            </a:r>
          </a:p>
          <a:p>
            <a:endParaRPr lang="ru-RU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создание предметно-пространственной развивающей среды по гражданско– патриотическому воспитанию;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образовательная деятельность;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беседы о родном крае, природе, знаменитых людях;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 чтение детских книг на патриотические темы;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подборка стихотворений и песен;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просмотр презентаций, фильмов и передач;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игры;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посещение выставок;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составление альбомов;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проекты;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взаимодействие с родителями;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взаимодействие с социумом.</a:t>
            </a:r>
          </a:p>
          <a:p>
            <a:endParaRPr lang="ru-RU" dirty="0">
              <a:latin typeface="Arial Black" pitchFamily="34" charset="0"/>
            </a:endParaRPr>
          </a:p>
        </p:txBody>
      </p:sp>
      <p:pic>
        <p:nvPicPr>
          <p:cNvPr id="3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4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4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260648"/>
            <a:ext cx="70567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Arial Black" pitchFamily="34" charset="0"/>
              </a:rPr>
              <a:t>Планируемый результат:</a:t>
            </a:r>
          </a:p>
          <a:p>
            <a:pPr algn="just"/>
            <a:r>
              <a:rPr lang="ru-RU" sz="2800" dirty="0" smtClean="0">
                <a:latin typeface="Arial Black" pitchFamily="34" charset="0"/>
              </a:rPr>
              <a:t> </a:t>
            </a:r>
          </a:p>
          <a:p>
            <a:pPr algn="just"/>
            <a:r>
              <a:rPr lang="ru-RU" sz="2000" dirty="0" smtClean="0">
                <a:latin typeface="Arial Black" pitchFamily="34" charset="0"/>
              </a:rPr>
              <a:t>ВОСПИТАННИКИ - развитие познавательной активности, повышение интереса к истории и культуре нашего </a:t>
            </a:r>
            <a:r>
              <a:rPr lang="ru-RU" sz="2000" b="1" dirty="0" smtClean="0">
                <a:latin typeface="Arial Black" pitchFamily="34" charset="0"/>
              </a:rPr>
              <a:t>города</a:t>
            </a:r>
            <a:r>
              <a:rPr lang="ru-RU" sz="2000" dirty="0" smtClean="0">
                <a:latin typeface="Arial Black" pitchFamily="34" charset="0"/>
              </a:rPr>
              <a:t>, формирование чувства гордости; формирование социальной позиции участника и созидателя общественной жизни; формирование интереса к коллективной, игровой, продуктивной, творческой деятельности.</a:t>
            </a:r>
          </a:p>
          <a:p>
            <a:pPr algn="just"/>
            <a:endParaRPr lang="ru-RU" sz="2000" dirty="0" smtClean="0">
              <a:latin typeface="Arial Black" pitchFamily="34" charset="0"/>
            </a:endParaRPr>
          </a:p>
          <a:p>
            <a:pPr algn="just"/>
            <a:r>
              <a:rPr lang="ru-RU" sz="2000" dirty="0" smtClean="0">
                <a:latin typeface="Arial Black" pitchFamily="34" charset="0"/>
              </a:rPr>
              <a:t>РОДИТЕЛИ - положительный опыт совместной деятельности, взаимодействия со всеми участниками образовательных отношений, социальными партнерами.</a:t>
            </a:r>
          </a:p>
          <a:p>
            <a:pPr algn="just"/>
            <a:endParaRPr lang="ru-RU" sz="2000" dirty="0" smtClean="0">
              <a:latin typeface="Arial Black" pitchFamily="34" charset="0"/>
            </a:endParaRPr>
          </a:p>
          <a:p>
            <a:pPr algn="just"/>
            <a:r>
              <a:rPr lang="ru-RU" sz="2000" dirty="0" smtClean="0">
                <a:latin typeface="Arial Black" pitchFamily="34" charset="0"/>
              </a:rPr>
              <a:t>ПЕДАГОГИ - повышение профессиональной компетентности, обогащение методического опыта. 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5696" y="260648"/>
            <a:ext cx="7056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Arial Black" pitchFamily="34" charset="0"/>
              </a:rPr>
              <a:t>Создан организационный комитет по подготовке и проведению мероприятий, посвященных 300-летию со дня основания г.Полевского;</a:t>
            </a:r>
          </a:p>
          <a:p>
            <a:pPr algn="just"/>
            <a:endParaRPr lang="ru-RU" sz="2000" dirty="0" smtClean="0">
              <a:latin typeface="Arial Black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Arial Black" pitchFamily="34" charset="0"/>
              </a:rPr>
              <a:t>Разработан и утвержден план мероприятий по подготовке празднования 300-летия города Полевского;</a:t>
            </a:r>
          </a:p>
          <a:p>
            <a:pPr algn="just"/>
            <a:endParaRPr lang="ru-RU" sz="2000" dirty="0" smtClean="0">
              <a:latin typeface="Arial Black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Arial Black" pitchFamily="34" charset="0"/>
              </a:rPr>
              <a:t>На официальном сайте ДОУ создан раздел "Полевскому - 300 лет"</a:t>
            </a:r>
          </a:p>
          <a:p>
            <a:pPr algn="just"/>
            <a:endParaRPr lang="ru-RU" sz="2000" dirty="0" smtClean="0">
              <a:latin typeface="Arial Black" pitchFamily="34" charset="0"/>
            </a:endParaRPr>
          </a:p>
        </p:txBody>
      </p:sp>
      <p:pic>
        <p:nvPicPr>
          <p:cNvPr id="11266" name="Picture 2" descr="C:\Users\admin\Desktop\Безымянный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2810"/>
          <a:stretch>
            <a:fillRect/>
          </a:stretch>
        </p:blipFill>
        <p:spPr bwMode="auto">
          <a:xfrm>
            <a:off x="4160998" y="3789040"/>
            <a:ext cx="4728672" cy="2922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4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51720" y="404664"/>
            <a:ext cx="660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600" dirty="0" smtClean="0">
                <a:latin typeface="Arial Black" pitchFamily="34" charset="0"/>
              </a:rPr>
              <a:t>Проведены консультации с педагогами по тематике патриотического воспитания </a:t>
            </a:r>
          </a:p>
          <a:p>
            <a:pPr algn="just"/>
            <a:endParaRPr lang="ru-RU" sz="1600" dirty="0" smtClean="0">
              <a:latin typeface="Arial Black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600" dirty="0" smtClean="0">
                <a:latin typeface="Arial Black" pitchFamily="34" charset="0"/>
              </a:rPr>
              <a:t>Составлен сборник "Большая любовь к малой Родине", </a:t>
            </a:r>
            <a:r>
              <a:rPr lang="ru-RU" sz="1600" dirty="0" smtClean="0">
                <a:latin typeface="Arial Black" pitchFamily="34" charset="0"/>
              </a:rPr>
              <a:t>представлен </a:t>
            </a:r>
            <a:r>
              <a:rPr lang="ru-RU" sz="1600" dirty="0" smtClean="0">
                <a:latin typeface="Arial Black" pitchFamily="34" charset="0"/>
              </a:rPr>
              <a:t>на конкурс учебно-методических материалов «Калейдоскоп профессиональных находок» </a:t>
            </a:r>
          </a:p>
          <a:p>
            <a:pPr algn="just"/>
            <a:endParaRPr lang="ru-RU" sz="1600" dirty="0" smtClean="0">
              <a:latin typeface="Arial Black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600" dirty="0" smtClean="0">
                <a:latin typeface="Arial Black" pitchFamily="34" charset="0"/>
              </a:rPr>
              <a:t>Разработан и реализуется долгосрочный проект «Мой город Полевской - моя малая Родина</a:t>
            </a:r>
            <a:r>
              <a:rPr lang="ru-RU" sz="1600" dirty="0" smtClean="0">
                <a:latin typeface="Arial Black" pitchFamily="34" charset="0"/>
              </a:rPr>
              <a:t>»</a:t>
            </a:r>
            <a:endParaRPr lang="ru-RU" sz="1600" dirty="0" smtClean="0">
              <a:latin typeface="Arial Black" pitchFamily="34" charset="0"/>
            </a:endParaRPr>
          </a:p>
        </p:txBody>
      </p:sp>
      <p:pic>
        <p:nvPicPr>
          <p:cNvPr id="4098" name="Picture 2" descr="C:\Users\admin\Documents\рабочая\фото\логопед\IMG_0623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123728" y="3140968"/>
            <a:ext cx="4067944" cy="305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D:\с рабочего стола\Сборник Мой Полевской\обложка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 rot="432592">
            <a:off x="6483050" y="3160203"/>
            <a:ext cx="2215007" cy="3046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427984" y="5661248"/>
            <a:ext cx="1667444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Black" pitchFamily="34" charset="0"/>
              </a:rPr>
              <a:t>Работа над сборником</a:t>
            </a:r>
            <a:endParaRPr lang="ru-RU" sz="9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pic>
        <p:nvPicPr>
          <p:cNvPr id="3074" name="Picture 2" descr="D:\с телефона\20180604_10230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907704" y="1052736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D:\с телефона\20180604_10243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 rot="495889">
            <a:off x="5971915" y="2814472"/>
            <a:ext cx="2733768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D:\с телефона\20180604_10245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2339752" y="4221088"/>
            <a:ext cx="3203848" cy="240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35696" y="33265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dirty="0" smtClean="0">
                <a:latin typeface="Arial Black" pitchFamily="34" charset="0"/>
              </a:rPr>
              <a:t>Проведен смотр - конкурс среди педагогов ДОУ на лучший лэпбук «Мой Полевской»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07704" y="260648"/>
            <a:ext cx="6912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Предметно-пространственная развивающая среда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764704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Оформлены центры и экспозиции, посвященные </a:t>
            </a:r>
            <a:r>
              <a:rPr lang="ru-RU" sz="1600" dirty="0" smtClean="0">
                <a:latin typeface="Arial Black" pitchFamily="34" charset="0"/>
              </a:rPr>
              <a:t>юбилею города</a:t>
            </a:r>
            <a:endParaRPr lang="ru-RU" dirty="0"/>
          </a:p>
        </p:txBody>
      </p:sp>
      <p:pic>
        <p:nvPicPr>
          <p:cNvPr id="1028" name="Picture 4" descr="D:\с телефона\20180604_092143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771800" y="1412776"/>
            <a:ext cx="5431423" cy="5128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signbezgalstuka.com/download/file.php?id=42659&amp;mode=view/Christian_Dior_Marbled_Bowl001_l.jpg"/>
          <p:cNvPicPr>
            <a:picLocks noChangeAspect="1" noChangeArrowheads="1"/>
          </p:cNvPicPr>
          <p:nvPr/>
        </p:nvPicPr>
        <p:blipFill>
          <a:blip r:embed="rId2" cstate="print"/>
          <a:srcRect r="80712"/>
          <a:stretch>
            <a:fillRect/>
          </a:stretch>
        </p:blipFill>
        <p:spPr bwMode="auto">
          <a:xfrm>
            <a:off x="0" y="1"/>
            <a:ext cx="1763688" cy="6858000"/>
          </a:xfrm>
          <a:prstGeom prst="rect">
            <a:avLst/>
          </a:prstGeom>
          <a:noFill/>
        </p:spPr>
      </p:pic>
      <p:pic>
        <p:nvPicPr>
          <p:cNvPr id="3" name="Picture 2" descr="D:\с рабочего стола\300 лет полевскому\логотип к юбилею города окончательный вариант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0"/>
            <a:ext cx="1763891" cy="2204864"/>
          </a:xfrm>
          <a:prstGeom prst="rect">
            <a:avLst/>
          </a:prstGeom>
          <a:noFill/>
        </p:spPr>
      </p:pic>
      <p:pic>
        <p:nvPicPr>
          <p:cNvPr id="4" name="Picture 5" descr="D:\с телефона\20180604_092050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932040" y="332655"/>
            <a:ext cx="3925724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D:\с телефона\20180604_092359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508104" y="3994086"/>
            <a:ext cx="3113077" cy="259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D:\с телефона\20180604_092303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1979712" y="1628800"/>
            <a:ext cx="3247347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506</Words>
  <Application>Microsoft Office PowerPoint</Application>
  <PresentationFormat>Экран (4:3)</PresentationFormat>
  <Paragraphs>92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</cp:revision>
  <dcterms:created xsi:type="dcterms:W3CDTF">2018-06-03T08:46:05Z</dcterms:created>
  <dcterms:modified xsi:type="dcterms:W3CDTF">2018-06-04T06:11:32Z</dcterms:modified>
</cp:coreProperties>
</file>