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6" r:id="rId2"/>
    <p:sldId id="266" r:id="rId3"/>
    <p:sldId id="269" r:id="rId4"/>
    <p:sldId id="270" r:id="rId5"/>
    <p:sldId id="271" r:id="rId6"/>
    <p:sldId id="273" r:id="rId7"/>
    <p:sldId id="272" r:id="rId8"/>
    <p:sldId id="27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42A37-74BF-4F20-B6B4-157FE17AF122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387C6-75E1-4CDA-BAB9-F45BC7F6D9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035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2.wav"/><Relationship Id="rId1" Type="http://schemas.openxmlformats.org/officeDocument/2006/relationships/audio" Target="../media/media1.mp3"/><Relationship Id="rId6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4.wav"/><Relationship Id="rId6" Type="http://schemas.openxmlformats.org/officeDocument/2006/relationships/image" Target="../media/image1.png"/><Relationship Id="rId5" Type="http://schemas.microsoft.com/office/2007/relationships/media" Target="../media/media4.wav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5.wav"/><Relationship Id="rId6" Type="http://schemas.openxmlformats.org/officeDocument/2006/relationships/image" Target="../media/image1.png"/><Relationship Id="rId5" Type="http://schemas.microsoft.com/office/2007/relationships/media" Target="../media/media5.wav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6.wav"/><Relationship Id="rId6" Type="http://schemas.openxmlformats.org/officeDocument/2006/relationships/image" Target="../media/image1.png"/><Relationship Id="rId5" Type="http://schemas.microsoft.com/office/2007/relationships/media" Target="../media/media6.wav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7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8.wav"/><Relationship Id="rId6" Type="http://schemas.openxmlformats.org/officeDocument/2006/relationships/image" Target="../media/image14.jpeg"/><Relationship Id="rId5" Type="http://schemas.openxmlformats.org/officeDocument/2006/relationships/image" Target="../media/image1.png"/><Relationship Id="rId4" Type="http://schemas.microsoft.com/office/2007/relationships/media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6021288"/>
            <a:ext cx="4394349" cy="6807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060848"/>
            <a:ext cx="7175351" cy="1784489"/>
          </a:xfrm>
          <a:scene3d>
            <a:camera prst="obliqueTopLeft"/>
            <a:lightRig rig="threePt" dir="t"/>
          </a:scene3d>
          <a:sp3d>
            <a:bevelT prst="angle"/>
          </a:sp3d>
        </p:spPr>
        <p:txBody>
          <a:bodyPr/>
          <a:lstStyle/>
          <a:p>
            <a:pPr marL="182880" indent="0">
              <a:buNone/>
            </a:pPr>
            <a:r>
              <a:rPr lang="ru-RU" b="0" i="1" dirty="0" smtClean="0"/>
              <a:t/>
            </a:r>
            <a:br>
              <a:rPr lang="ru-RU" b="0" i="1" dirty="0" smtClean="0"/>
            </a:br>
            <a:r>
              <a:rPr lang="ru-RU" b="0" i="1" dirty="0" smtClean="0"/>
              <a:t>          </a:t>
            </a:r>
            <a:r>
              <a:rPr lang="ru-RU" i="1" dirty="0" smtClean="0"/>
              <a:t>              </a:t>
            </a:r>
            <a:endParaRPr lang="ru-RU" i="1" dirty="0"/>
          </a:p>
        </p:txBody>
      </p:sp>
      <p:pic>
        <p:nvPicPr>
          <p:cNvPr id="4" name="группа -Волшебники Двора- - Россия, мы дети твои!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3568" y="5733256"/>
            <a:ext cx="609600" cy="6096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1920" y="1124744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 Black" pitchFamily="34" charset="0"/>
              </a:rPr>
              <a:t>Флэш-моб</a:t>
            </a:r>
            <a:r>
              <a:rPr lang="ru-RU" sz="2400" dirty="0">
                <a:latin typeface="Arial Black" pitchFamily="34" charset="0"/>
              </a:rPr>
              <a:t>   </a:t>
            </a:r>
            <a:r>
              <a:rPr lang="ru-RU" sz="2400" dirty="0" smtClean="0">
                <a:latin typeface="Arial Black" pitchFamily="34" charset="0"/>
              </a:rPr>
              <a:t>гр</a:t>
            </a:r>
            <a:r>
              <a:rPr lang="ru-RU" sz="2400" dirty="0" smtClean="0">
                <a:latin typeface="Arial Black" pitchFamily="34" charset="0"/>
              </a:rPr>
              <a:t>уппы №</a:t>
            </a:r>
            <a:r>
              <a:rPr lang="ru-RU" sz="2400" dirty="0" smtClean="0">
                <a:latin typeface="Arial Black" pitchFamily="34" charset="0"/>
              </a:rPr>
              <a:t> 2</a:t>
            </a:r>
            <a:r>
              <a:rPr lang="en-US" sz="2400" dirty="0" smtClean="0">
                <a:latin typeface="Arial Black" pitchFamily="34" charset="0"/>
              </a:rPr>
              <a:t>,</a:t>
            </a:r>
            <a:r>
              <a:rPr lang="ru-RU" sz="2400" dirty="0">
                <a:latin typeface="Arial Black" pitchFamily="34" charset="0"/>
              </a:rPr>
              <a:t>3</a:t>
            </a:r>
            <a:r>
              <a:rPr lang="en-US" sz="2400" dirty="0" smtClean="0">
                <a:latin typeface="Arial Black" pitchFamily="34" charset="0"/>
              </a:rPr>
              <a:t>,</a:t>
            </a:r>
            <a:r>
              <a:rPr lang="ru-RU" sz="2400" dirty="0" smtClean="0">
                <a:latin typeface="Arial Black" pitchFamily="34" charset="0"/>
              </a:rPr>
              <a:t>4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39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ferris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60648"/>
            <a:ext cx="4104456" cy="314096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Что мы Родиной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зовём?</a:t>
            </a:r>
            <a:endParaRPr lang="ru-RU" sz="24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Дом</a:t>
            </a:r>
            <a:r>
              <a:rPr lang="en-US" sz="24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 где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мы с тобой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живем</a:t>
            </a:r>
            <a:r>
              <a:rPr lang="en-US" sz="24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endParaRPr lang="en-US" sz="24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И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березки</a:t>
            </a:r>
            <a:r>
              <a:rPr lang="en-US" sz="24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 вдоль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которых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Рядом с мамой мы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идём.</a:t>
            </a:r>
            <a:endParaRPr lang="ru-RU" sz="24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Что мы Родиной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зовём?</a:t>
            </a:r>
            <a:endParaRPr lang="ru-RU" sz="24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Всё</a:t>
            </a:r>
            <a:r>
              <a:rPr lang="en-US" sz="24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 что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в сердце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бережём</a:t>
            </a:r>
            <a:r>
              <a:rPr lang="en-US" sz="24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endParaRPr lang="ru-RU" sz="24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И под небом синим – синим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Флаг России над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Кремлём. </a:t>
            </a:r>
            <a:endParaRPr lang="ru-RU" sz="24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5802" y="188640"/>
            <a:ext cx="3892298" cy="5040560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212976"/>
            <a:ext cx="4058897" cy="342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3416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6151">
        <p:split orient="vert"/>
      </p:transition>
    </mc:Choice>
    <mc:Fallback>
      <p:transition spd="slow" advTm="161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3600400" cy="1512168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>Утром солнышко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Franklin Gothic Demi" pitchFamily="34" charset="0"/>
              </a:rPr>
              <a:t>встает</a:t>
            </a: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Franklin Gothic Demi" pitchFamily="34" charset="0"/>
              </a:rPr>
              <a:t>Нас </a:t>
            </a: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>на улицу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Franklin Gothic Demi" pitchFamily="34" charset="0"/>
              </a:rPr>
              <a:t>зовет.</a:t>
            </a: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>Выхожу из дома я:</a:t>
            </a:r>
            <a:b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>-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Franklin Gothic Demi" pitchFamily="34" charset="0"/>
              </a:rPr>
              <a:t>Здравствуй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Franklin Gothic Demi" pitchFamily="34" charset="0"/>
              </a:rPr>
              <a:t>, </a:t>
            </a:r>
            <a:r>
              <a:rPr lang="ru-RU" sz="2000" b="0" dirty="0">
                <a:solidFill>
                  <a:schemeClr val="tx1"/>
                </a:solidFill>
                <a:effectLst/>
                <a:latin typeface="Franklin Gothic Demi" pitchFamily="34" charset="0"/>
              </a:rPr>
              <a:t>улица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Franklin Gothic Demi" pitchFamily="34" charset="0"/>
              </a:rPr>
              <a:t>моя!</a:t>
            </a:r>
            <a:endParaRPr lang="ru-RU" b="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936" y="2276872"/>
            <a:ext cx="2941960" cy="383500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6802" y="404813"/>
            <a:ext cx="4395638" cy="5832499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32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426">
        <p:split orient="vert"/>
      </p:transition>
    </mc:Choice>
    <mc:Fallback>
      <p:transition spd="slow" advTm="942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4032447" cy="1744185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  <a:t>Зайчик солнечный в </a:t>
            </a:r>
            <a: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  <a:t>ладошке</a:t>
            </a:r>
            <a:r>
              <a:rPr lang="en-US" sz="2000" b="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  <a:t>Куст сирени за окошком </a:t>
            </a:r>
            <a:b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  <a:t>И на щечке родинка –</a:t>
            </a:r>
            <a:b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  <a:t>Это наша Родина.</a:t>
            </a:r>
            <a:br>
              <a:rPr lang="ru-RU" sz="2000" b="0" dirty="0" smtClean="0">
                <a:solidFill>
                  <a:schemeClr val="tx1"/>
                </a:solidFill>
                <a:latin typeface="Franklin Gothic Demi" pitchFamily="34" charset="0"/>
              </a:rPr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051870"/>
            <a:ext cx="3662734" cy="46354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374" y="476250"/>
            <a:ext cx="4300053" cy="5040982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79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6315">
        <p:split orient="vert"/>
      </p:transition>
    </mc:Choice>
    <mc:Fallback>
      <p:transition spd="slow" advTm="1631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5" y="332656"/>
            <a:ext cx="4320481" cy="1944216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 smtClean="0"/>
              <a:t>Мы спросили журавля:</a:t>
            </a:r>
            <a:br>
              <a:rPr lang="ru-RU" sz="2400" dirty="0" smtClean="0"/>
            </a:br>
            <a:r>
              <a:rPr lang="ru-RU" sz="2400" dirty="0" smtClean="0"/>
              <a:t>-Где же лучшая </a:t>
            </a:r>
            <a:r>
              <a:rPr lang="ru-RU" sz="2400" dirty="0" smtClean="0"/>
              <a:t>земля?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Он ответил</a:t>
            </a:r>
            <a:r>
              <a:rPr lang="en-US" sz="2400" dirty="0" smtClean="0"/>
              <a:t>,</a:t>
            </a:r>
            <a:r>
              <a:rPr lang="ru-RU" sz="2400" dirty="0" smtClean="0"/>
              <a:t>пролетая: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-Лучше нет родного </a:t>
            </a:r>
            <a:r>
              <a:rPr lang="ru-RU" sz="2400" dirty="0" smtClean="0"/>
              <a:t>края!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3374"/>
            <a:ext cx="3744416" cy="49850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102256"/>
            <a:ext cx="3456383" cy="4441419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96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8915">
        <p:split orient="vert"/>
      </p:transition>
    </mc:Choice>
    <mc:Fallback>
      <p:transition spd="slow" advTm="891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60648"/>
            <a:ext cx="2232248" cy="295232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моём рисунке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endParaRPr lang="ru-RU" sz="16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Лучик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рассвета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endParaRPr lang="ru-RU" sz="16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Солнышко и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лето.</a:t>
            </a:r>
            <a:endParaRPr lang="ru-RU" sz="16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На моём рисунке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Мама и друзья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На моём рисунке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Родина и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я</a:t>
            </a:r>
            <a:r>
              <a:rPr lang="en-US" sz="16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endParaRPr lang="ru-RU" sz="16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На моём рисунке </a:t>
            </a:r>
          </a:p>
          <a:p>
            <a:pPr marL="4572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Родина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моя!    </a:t>
            </a:r>
            <a:endParaRPr lang="ru-RU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8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476672"/>
            <a:ext cx="4176464" cy="518457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284984"/>
            <a:ext cx="3759219" cy="33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43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16292">
        <p:split orient="vert"/>
      </p:transition>
    </mc:Choice>
    <mc:Fallback>
      <p:transition spd="slow" advTm="1629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55976" y="980728"/>
            <a:ext cx="4392488" cy="1728192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Солнце ласково нам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светит.</a:t>
            </a:r>
            <a:endParaRPr lang="ru-RU" sz="2400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Льётся с неба синева.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Пусть всегда живут на свете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Наша 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Родина</a:t>
            </a:r>
            <a:r>
              <a:rPr lang="en-US" sz="2400" dirty="0" smtClean="0">
                <a:solidFill>
                  <a:schemeClr val="tx1"/>
                </a:solidFill>
                <a:latin typeface="Franklin Gothic Demi" pitchFamily="34" charset="0"/>
              </a:rPr>
              <a:t>,</a:t>
            </a:r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 Москва</a:t>
            </a:r>
            <a:r>
              <a:rPr lang="en-US" dirty="0" smtClean="0">
                <a:solidFill>
                  <a:schemeClr val="tx1"/>
                </a:solidFill>
                <a:latin typeface="Franklin Gothic Demi" pitchFamily="34" charset="0"/>
              </a:rPr>
              <a:t>!</a:t>
            </a:r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4032448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8831" y="3429124"/>
            <a:ext cx="471614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09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912"/>
    </mc:Choice>
    <mc:Fallback>
      <p:transition spd="slow" advTm="15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136904" cy="1143000"/>
          </a:xfrm>
          <a:scene3d>
            <a:camera prst="isometricOffAxis1Right"/>
            <a:lightRig rig="threePt" dir="t"/>
          </a:scene3d>
          <a:sp3d>
            <a:bevelT w="101600" prst="riblet"/>
          </a:sp3d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rgbClr val="0070C0"/>
                </a:solidFill>
                <a:latin typeface="Franklin Gothic Demi" pitchFamily="34" charset="0"/>
              </a:rPr>
              <a:t>СПАСИБО ЗА ВНИМАНИЕ </a:t>
            </a:r>
            <a:endParaRPr lang="ru-RU" sz="54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21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920">
        <p:split orient="vert"/>
      </p:transition>
    </mc:Choice>
    <mc:Fallback>
      <p:transition spd="slow" advTm="92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CAF297"/>
      </a:accent3>
      <a:accent4>
        <a:srgbClr val="9DE1CF"/>
      </a:accent4>
      <a:accent5>
        <a:srgbClr val="FFB279"/>
      </a:accent5>
      <a:accent6>
        <a:srgbClr val="F68D7B"/>
      </a:accent6>
      <a:hlink>
        <a:srgbClr val="99DDCC"/>
      </a:hlink>
      <a:folHlink>
        <a:srgbClr val="9BCAE3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</TotalTime>
  <Words>120</Words>
  <Application>Microsoft Office PowerPoint</Application>
  <PresentationFormat>Экран (4:3)</PresentationFormat>
  <Paragraphs>27</Paragraphs>
  <Slides>8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                         </vt:lpstr>
      <vt:lpstr>Слайд 2</vt:lpstr>
      <vt:lpstr>Утром солнышко встает Нас на улицу зовет. Выхожу из дома я: - Здравствуй, улица моя!</vt:lpstr>
      <vt:lpstr>Зайчик солнечный в ладошке, Куст сирени за окошком  И на щечке родинка – Это наша Родина.   </vt:lpstr>
      <vt:lpstr>Мы спросили журавля: -Где же лучшая земля? Он ответил,пролетая: -Лучше нет родного края!</vt:lpstr>
      <vt:lpstr>Слайд 6</vt:lpstr>
      <vt:lpstr>Слайд 7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</dc:title>
  <dc:creator>1</dc:creator>
  <cp:lastModifiedBy>admin</cp:lastModifiedBy>
  <cp:revision>15</cp:revision>
  <dcterms:created xsi:type="dcterms:W3CDTF">2017-06-14T17:29:47Z</dcterms:created>
  <dcterms:modified xsi:type="dcterms:W3CDTF">2017-06-20T07:06:54Z</dcterms:modified>
</cp:coreProperties>
</file>