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1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3300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61" autoAdjust="0"/>
    <p:restoredTop sz="86387" autoAdjust="0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 advTm="8757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8757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2D77174-093F-484C-B309-D99BB26F8A94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20BD110-F3C3-42DB-AAEA-985E36E153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8757"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file:///C:\Users\&#1055;&#1086;&#1083;&#1100;&#1079;&#1086;&#1074;&#1072;&#1090;&#1077;&#1083;&#1100;\Desktop\&#1076;&#1077;&#1090;&#1089;&#1082;&#1080;&#1081;%20&#1089;&#1072;&#1076;%20&#8470;28\&#1041;&#1072;&#1088;&#1073;&#1072;&#1088;&#1080;&#1082;&#1080;%20-%20&#1063;&#1090;&#1086;%20&#1090;&#1072;&#1082;&#1086;&#1077;%20&#1076;&#1086;&#1073;&#1088;&#1086;&#1090;&#1072;%20(mp3ostrov.com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10.wav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36.jpeg"/><Relationship Id="rId10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jpeg"/><Relationship Id="rId10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7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10" Type="http://schemas.microsoft.com/office/2007/relationships/hdphoto" Target="../media/hdphoto8.wdp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0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7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10" Type="http://schemas.openxmlformats.org/officeDocument/2006/relationships/image" Target="../media/image35.jpeg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 мире животных (mp3ostrov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502602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71546"/>
            <a:ext cx="687625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Барбарики - Что такое доброта (mp3ostrov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571472" y="571480"/>
            <a:ext cx="304800" cy="3048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4405" cy="2224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0638616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84368" y="5955789"/>
            <a:ext cx="609600" cy="609600"/>
          </a:xfrm>
          <a:prstGeom prst="rect">
            <a:avLst/>
          </a:prstGeom>
        </p:spPr>
      </p:pic>
      <p:pic>
        <p:nvPicPr>
          <p:cNvPr id="4" name="Рисунок 3" descr="C:\Users\Светлана\AppData\Local\Microsoft\Windows\Temporary Internet Files\Content.Word\SDC11243 - копия.jpg"/>
          <p:cNvPicPr/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5" y="332656"/>
            <a:ext cx="3500120" cy="2811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C:\Users\Светлана\AppData\Local\Microsoft\Windows\Temporary Internet Files\Content.Word\SDC11277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69" y="764704"/>
            <a:ext cx="4288145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G:\сопина\DSCF6264.JPG"/>
          <p:cNvPicPr/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2" y="3645024"/>
            <a:ext cx="3893820" cy="292036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4098" name="Рисунок 2" descr="C:\Documents and Settings\Admin\Рабочий стол\книжка\рисунки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37112"/>
            <a:ext cx="2406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9527760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140000">
            <a:off x="1417511" y="1705597"/>
            <a:ext cx="5650992" cy="1207509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>Любите животных!!!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482701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231966" y="188640"/>
            <a:ext cx="5904656" cy="41764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304256" cy="2304256"/>
          </a:xfrm>
          <a:prstGeom prst="rect">
            <a:avLst/>
          </a:prstGeom>
          <a:noFill/>
        </p:spPr>
      </p:pic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4355976" y="4387295"/>
            <a:ext cx="4558030" cy="2304256"/>
          </a:xfrm>
          <a:prstGeom prst="rect">
            <a:avLst/>
          </a:prstGeom>
          <a:solidFill>
            <a:srgbClr val="FFFFFF"/>
          </a:solidFill>
          <a:ln w="88900" cmpd="tri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FF0000"/>
                </a:solidFill>
                <a:effectLst/>
                <a:latin typeface="Franklin Gothic Demi Cond"/>
                <a:ea typeface="Calibri"/>
                <a:cs typeface="FrankRuehl"/>
              </a:rPr>
              <a:t>Наш девиз: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Franklin Gothic Demi Cond"/>
                <a:ea typeface="Calibri"/>
                <a:cs typeface="FrankRuehl"/>
              </a:rPr>
              <a:t>Домашние любимцы бывают пушистые,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Franklin Gothic Demi Cond"/>
                <a:ea typeface="Calibri"/>
                <a:cs typeface="FrankRuehl"/>
              </a:rPr>
              <a:t>Домашние любимцы бывают ушастые.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Franklin Gothic Demi Cond"/>
                <a:ea typeface="Calibri"/>
                <a:cs typeface="FrankRuehl"/>
              </a:rPr>
              <a:t>Домашние любимцы бывают шустро-быстрые.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Franklin Gothic Demi Cond"/>
                <a:ea typeface="Calibri"/>
                <a:cs typeface="FrankRuehl"/>
              </a:rPr>
              <a:t>А бывают щекасто-глазастые.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Franklin Gothic Demi Cond"/>
                <a:ea typeface="Calibri"/>
                <a:cs typeface="FrankRuehl"/>
              </a:rPr>
              <a:t>Но все милые обязательно.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8000"/>
                </a:solidFill>
                <a:effectLst/>
                <a:latin typeface="Franklin Gothic Demi Cond"/>
                <a:ea typeface="Calibri"/>
                <a:cs typeface="FrankRuehl"/>
              </a:rPr>
              <a:t>Домашние любимцы - это так замечательно!!!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780283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52062" y="3946269"/>
            <a:ext cx="609600" cy="609600"/>
          </a:xfrm>
          <a:prstGeom prst="rect">
            <a:avLst/>
          </a:prstGeom>
        </p:spPr>
      </p:pic>
      <p:sp>
        <p:nvSpPr>
          <p:cNvPr id="2" name="Rectangle 5"/>
          <p:cNvSpPr>
            <a:spLocks noGrp="1" noChangeArrowheads="1"/>
          </p:cNvSpPr>
          <p:nvPr/>
        </p:nvSpPr>
        <p:spPr bwMode="auto">
          <a:xfrm>
            <a:off x="1313243" y="692696"/>
            <a:ext cx="6573416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800" dirty="0">
                <a:solidFill>
                  <a:srgbClr val="0070C0"/>
                </a:solidFill>
                <a:effectLst/>
                <a:latin typeface="Impact"/>
                <a:ea typeface="Times New Roman"/>
                <a:cs typeface="Times New Roman"/>
              </a:rPr>
              <a:t>Зачем держать в доме животных?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/>
        </p:nvSpPr>
        <p:spPr bwMode="auto">
          <a:xfrm>
            <a:off x="485151" y="49799"/>
            <a:ext cx="8229600" cy="64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Impact"/>
                <a:ea typeface="Times New Roman"/>
                <a:cs typeface="Times New Roman"/>
              </a:rPr>
              <a:t>Мы отвечали на вопросы</a:t>
            </a:r>
            <a:endParaRPr lang="ru-RU" sz="32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9" y="1412776"/>
            <a:ext cx="2597150" cy="3168650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ffectLst/>
          <a:extLst/>
        </p:spPr>
      </p:pic>
      <p:pic>
        <p:nvPicPr>
          <p:cNvPr id="5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76" y="1665203"/>
            <a:ext cx="2368550" cy="313690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ffectLst/>
          <a:extLst/>
        </p:spPr>
      </p:pic>
      <p:pic>
        <p:nvPicPr>
          <p:cNvPr id="6" name="Picture 4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62" y="1344831"/>
            <a:ext cx="2819400" cy="3236595"/>
          </a:xfrm>
          <a:prstGeom prst="rect">
            <a:avLst/>
          </a:prstGeom>
          <a:noFill/>
          <a:ln w="57150">
            <a:solidFill>
              <a:srgbClr val="FF3300"/>
            </a:solidFill>
          </a:ln>
          <a:effectLst/>
          <a:ex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5151" y="4810137"/>
            <a:ext cx="1831821" cy="1015663"/>
          </a:xfrm>
          <a:prstGeom prst="rect">
            <a:avLst/>
          </a:prstGeom>
          <a:noFill/>
          <a:ln w="76200" cmpd="thickThin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000" kern="1200" dirty="0">
                <a:effectLst/>
                <a:latin typeface="Impact"/>
                <a:ea typeface="Times New Roman"/>
                <a:cs typeface="Times New Roman"/>
              </a:rPr>
              <a:t>Надя: 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ru-RU" sz="2000" kern="1200" dirty="0">
                <a:effectLst/>
                <a:latin typeface="Impact"/>
                <a:ea typeface="Times New Roman"/>
                <a:cs typeface="Times New Roman"/>
              </a:rPr>
              <a:t>«Чтобы было </a:t>
            </a:r>
            <a:endParaRPr lang="ru-RU" sz="2000" kern="1200" dirty="0" smtClean="0">
              <a:effectLst/>
              <a:latin typeface="Impact"/>
              <a:ea typeface="Times New Roman"/>
              <a:cs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ru-RU" sz="2000" kern="1200" dirty="0" smtClean="0">
                <a:effectLst/>
                <a:latin typeface="Impact"/>
                <a:ea typeface="Times New Roman"/>
                <a:cs typeface="Times New Roman"/>
              </a:rPr>
              <a:t>с </a:t>
            </a:r>
            <a:r>
              <a:rPr lang="ru-RU" sz="2000" kern="1200" dirty="0">
                <a:effectLst/>
                <a:latin typeface="Impact"/>
                <a:ea typeface="Times New Roman"/>
                <a:cs typeface="Times New Roman"/>
              </a:rPr>
              <a:t>кем играть».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46985" y="5150484"/>
            <a:ext cx="2033127" cy="1154162"/>
          </a:xfrm>
          <a:prstGeom prst="rect">
            <a:avLst/>
          </a:prstGeom>
          <a:noFill/>
          <a:ln w="57150" cmpd="dbl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2000" kern="1200" dirty="0">
                <a:effectLst/>
                <a:latin typeface="Impact"/>
                <a:ea typeface="Calibri"/>
                <a:cs typeface="Times New Roman"/>
              </a:rPr>
              <a:t>Антон: 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2000" kern="1200" dirty="0">
                <a:effectLst/>
                <a:latin typeface="Impact"/>
                <a:ea typeface="Calibri"/>
                <a:cs typeface="Times New Roman"/>
              </a:rPr>
              <a:t>« Чтобы собака гуляла со мной»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444207" y="4864378"/>
            <a:ext cx="2270543" cy="1015663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000" kern="1200" dirty="0">
                <a:effectLst/>
                <a:latin typeface="Impact"/>
                <a:ea typeface="Times New Roman"/>
                <a:cs typeface="Times New Roman"/>
              </a:rPr>
              <a:t>Тима: 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sz="2000" kern="1200" dirty="0">
                <a:effectLst/>
                <a:latin typeface="Impact"/>
                <a:ea typeface="Times New Roman"/>
                <a:cs typeface="Times New Roman"/>
              </a:rPr>
              <a:t>«Чтобы кошка на диване лежала»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476702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4888" y="188640"/>
            <a:ext cx="6069280" cy="1371600"/>
          </a:xfrm>
        </p:spPr>
        <p:txBody>
          <a:bodyPr/>
          <a:lstStyle/>
          <a:p>
            <a:pPr algn="ctr" eaLnBrk="1" hangingPunct="1"/>
            <a:r>
              <a:rPr lang="ru-RU" sz="4000" b="1" dirty="0" smtClean="0"/>
              <a:t>  </a:t>
            </a:r>
            <a:r>
              <a:rPr lang="ru-RU" sz="4000" b="1" dirty="0" smtClean="0">
                <a:solidFill>
                  <a:srgbClr val="FF0000"/>
                </a:solidFill>
              </a:rPr>
              <a:t>каких животных можно держать дома</a:t>
            </a:r>
            <a:r>
              <a:rPr lang="ru-RU" sz="4000" b="1" dirty="0" smtClean="0"/>
              <a:t>?</a:t>
            </a:r>
          </a:p>
        </p:txBody>
      </p:sp>
      <p:pic>
        <p:nvPicPr>
          <p:cNvPr id="6" name="Рисунок 224" descr="http://our-pets.ucoz.ru/budgies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1644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287972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22" y="188640"/>
            <a:ext cx="25193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3421"/>
            <a:ext cx="28448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22" y="2276872"/>
            <a:ext cx="2663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643446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Рисунок 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2808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12630803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2068046"/>
            <a:ext cx="609600" cy="609600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23528" y="229780"/>
            <a:ext cx="2944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3600" b="1" dirty="0">
                <a:solidFill>
                  <a:srgbClr val="FF0000"/>
                </a:solidFill>
                <a:latin typeface="Impact" pitchFamily="34" charset="0"/>
              </a:rPr>
              <a:t>Мы узнали: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4725" y="1052513"/>
            <a:ext cx="58254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400" dirty="0">
                <a:solidFill>
                  <a:srgbClr val="0000FF"/>
                </a:solidFill>
                <a:latin typeface="Arial Black" pitchFamily="34" charset="0"/>
              </a:rPr>
              <a:t>Кошки постоянно слизывают с себя прилипшую грязь, остатки еды, собственный запах. Для них это очень важно: они охотники.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35008" y="2924944"/>
            <a:ext cx="87574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400" dirty="0">
                <a:latin typeface="Arial Black" pitchFamily="34" charset="0"/>
              </a:rPr>
              <a:t>Усами </a:t>
            </a:r>
            <a:r>
              <a:rPr lang="ru-RU" sz="2400" dirty="0" smtClean="0">
                <a:latin typeface="Arial Black" pitchFamily="34" charset="0"/>
              </a:rPr>
              <a:t>кошки </a:t>
            </a:r>
            <a:r>
              <a:rPr lang="ru-RU" sz="2400" dirty="0">
                <a:latin typeface="Arial Black" pitchFamily="34" charset="0"/>
              </a:rPr>
              <a:t>распознают предметы на «</a:t>
            </a:r>
            <a:r>
              <a:rPr lang="ru-RU" sz="2400" dirty="0" err="1">
                <a:latin typeface="Arial Black" pitchFamily="34" charset="0"/>
              </a:rPr>
              <a:t>ощупь»,как</a:t>
            </a:r>
            <a:r>
              <a:rPr lang="ru-RU" sz="2400" dirty="0">
                <a:latin typeface="Arial Black" pitchFamily="34" charset="0"/>
              </a:rPr>
              <a:t> люди пальцами. Если отрезать усы, то кошка не сможет охотиться, она будет как слепая.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357554" y="4786322"/>
            <a:ext cx="55446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400" dirty="0">
                <a:solidFill>
                  <a:srgbClr val="FFFF00"/>
                </a:solidFill>
                <a:latin typeface="Arial Black" pitchFamily="34" charset="0"/>
              </a:rPr>
              <a:t>По положению хвоста можно узнать настроение собаки: сердится, радуется, охотиться и т.д.</a:t>
            </a:r>
          </a:p>
        </p:txBody>
      </p:sp>
      <p:pic>
        <p:nvPicPr>
          <p:cNvPr id="9" name="Рисунок 1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64" y="632952"/>
            <a:ext cx="30241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5" y="4480203"/>
            <a:ext cx="3057128" cy="229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25080198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F612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1071546"/>
            <a:ext cx="4944600" cy="370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95537" y="368660"/>
            <a:ext cx="7992888" cy="648072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/>
              <a:t>  </a:t>
            </a:r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>мы делаем книжку о наших любимцах</a:t>
            </a:r>
            <a:endParaRPr lang="ru-RU" dirty="0" smtClean="0">
              <a:latin typeface="Impact" pitchFamily="34" charset="0"/>
            </a:endParaRPr>
          </a:p>
        </p:txBody>
      </p:sp>
      <p:pic>
        <p:nvPicPr>
          <p:cNvPr id="7" name="Рисунок 6" descr="C:\Users\Светлана\Desktop\фото\IMG_0141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7" y="984364"/>
            <a:ext cx="2721793" cy="272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Pictures\махневой лены\SDC11747.JPG"/>
          <p:cNvPicPr/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14752"/>
            <a:ext cx="3834765" cy="287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Рисунок 6" descr="C:\Documents and Settings\Admin\Рабочий стол\книжка\им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286256"/>
            <a:ext cx="2960441" cy="238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9838356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:\DSCF6130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57298"/>
            <a:ext cx="4844415" cy="363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DSCF6135.JPG"/>
          <p:cNvPicPr/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928802"/>
            <a:ext cx="3514797" cy="46635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00076" y="168437"/>
            <a:ext cx="7992888" cy="1044116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/>
              <a:t>  </a:t>
            </a:r>
            <a:r>
              <a:rPr lang="ru-RU" dirty="0" smtClean="0">
                <a:solidFill>
                  <a:srgbClr val="FF0000"/>
                </a:solidFill>
                <a:latin typeface="Impact" pitchFamily="34" charset="0"/>
              </a:rPr>
              <a:t>вот такие газеты о наших любимцах мы сделали вместе с родителями</a:t>
            </a:r>
            <a:endParaRPr lang="ru-RU" dirty="0" smtClean="0">
              <a:latin typeface="Impact" pitchFamily="34" charset="0"/>
            </a:endParaRPr>
          </a:p>
        </p:txBody>
      </p:sp>
      <p:pic>
        <p:nvPicPr>
          <p:cNvPr id="2052" name="Рисунок 3" descr="C:\Documents and Settings\Admin\Рабочий стол\книжка\с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4643446"/>
            <a:ext cx="1979712" cy="198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1442334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277048"/>
            <a:ext cx="1955289" cy="158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7" y="1"/>
            <a:ext cx="8075179" cy="139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G:\сопина\DSCF6276.JP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94" y="1398810"/>
            <a:ext cx="3024335" cy="228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G:\сопина\DSCF6271.JPG"/>
          <p:cNvPicPr/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500438"/>
            <a:ext cx="4148455" cy="3111500"/>
          </a:xfrm>
          <a:prstGeom prst="rect">
            <a:avLst/>
          </a:prstGeom>
          <a:noFill/>
          <a:extLst/>
        </p:spPr>
      </p:pic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270585" y="1398810"/>
            <a:ext cx="3212218" cy="4101754"/>
          </a:xfrm>
          <a:prstGeom prst="rect">
            <a:avLst/>
          </a:prstGeom>
          <a:solidFill>
            <a:srgbClr val="FFFFFF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FF3300"/>
                </a:solidFill>
                <a:effectLst/>
                <a:latin typeface="Franklin Gothic Demi Cond"/>
                <a:ea typeface="Calibri"/>
                <a:cs typeface="Times New Roman"/>
              </a:rPr>
              <a:t>Мы рассказали родителям о домашних животных, о правилах ухода за ними, откуда берутся бродячие собаки, о пользе домашних питомцев для детей, показали сказку «Бездомный заяц», играли, пели песни о животных, читали стихи.</a:t>
            </a:r>
            <a:endParaRPr lang="ru-RU" sz="2400" dirty="0">
              <a:solidFill>
                <a:srgbClr val="FF33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448383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ветлана\AppData\Local\Microsoft\Windows\Temporary Internet Files\Content.Word\SDC11232.jp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9066"/>
            <a:ext cx="4025900" cy="256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сопина\DSCF6290.JPG"/>
          <p:cNvPicPr/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5558"/>
            <a:ext cx="4380865" cy="32854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4788024" y="129707"/>
            <a:ext cx="4176464" cy="3403980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9"/>
              </a:buBlip>
            </a:pPr>
            <a:r>
              <a:rPr lang="ru-RU" sz="2000" dirty="0">
                <a:solidFill>
                  <a:srgbClr val="0070C0"/>
                </a:solidFill>
                <a:effectLst/>
                <a:latin typeface="Impact"/>
                <a:ea typeface="Times New Roman"/>
              </a:rPr>
              <a:t>а потом мы танцевали с родителями,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9"/>
              </a:buBlip>
            </a:pPr>
            <a:r>
              <a:rPr lang="ru-RU" sz="2000" dirty="0">
                <a:solidFill>
                  <a:srgbClr val="0070C0"/>
                </a:solidFill>
                <a:effectLst/>
                <a:latin typeface="Impact"/>
                <a:ea typeface="Times New Roman"/>
              </a:rPr>
              <a:t>рассматривали стенгазеты о питомцах, которые делали совместно с родителями,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9"/>
              </a:buBlip>
            </a:pPr>
            <a:r>
              <a:rPr lang="ru-RU" sz="2000" dirty="0">
                <a:solidFill>
                  <a:srgbClr val="0070C0"/>
                </a:solidFill>
                <a:effectLst/>
                <a:latin typeface="Impact"/>
                <a:ea typeface="Times New Roman"/>
              </a:rPr>
              <a:t>родители с удовольствием читали нашу книжку и рассматривали рисунки, которые мы делали сами,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9"/>
              </a:buBlip>
            </a:pPr>
            <a:r>
              <a:rPr lang="ru-RU" sz="2000" dirty="0">
                <a:solidFill>
                  <a:srgbClr val="0070C0"/>
                </a:solidFill>
                <a:effectLst/>
                <a:latin typeface="Impact"/>
                <a:ea typeface="Times New Roman"/>
              </a:rPr>
              <a:t>семья Даши Кругловой сделала памятки для родителей.</a:t>
            </a:r>
            <a:endParaRPr lang="ru-RU" sz="20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5122" name="Рисунок 4" descr="C:\Documents and Settings\Admin\Рабочий стол\книжка\см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5" y="4005064"/>
            <a:ext cx="2865898" cy="2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72075685"/>
      </p:ext>
    </p:extLst>
  </p:cSld>
  <p:clrMapOvr>
    <a:masterClrMapping/>
  </p:clrMapOvr>
  <p:transition spd="slow" advTm="8757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384</TotalTime>
  <Words>251</Words>
  <Application>Microsoft Office PowerPoint</Application>
  <PresentationFormat>Экран (4:3)</PresentationFormat>
  <Paragraphs>31</Paragraphs>
  <Slides>11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Углы</vt:lpstr>
      <vt:lpstr>Слайд 1</vt:lpstr>
      <vt:lpstr>Слайд 2</vt:lpstr>
      <vt:lpstr>Слайд 3</vt:lpstr>
      <vt:lpstr>  каких животных можно держать дома?</vt:lpstr>
      <vt:lpstr>Слайд 5</vt:lpstr>
      <vt:lpstr>Слайд 6</vt:lpstr>
      <vt:lpstr>Слайд 7</vt:lpstr>
      <vt:lpstr>Слайд 8</vt:lpstr>
      <vt:lpstr>Слайд 9</vt:lpstr>
      <vt:lpstr>Слайд 10</vt:lpstr>
      <vt:lpstr>Любите животных!!!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Пользователь</cp:lastModifiedBy>
  <cp:revision>28</cp:revision>
  <dcterms:created xsi:type="dcterms:W3CDTF">2013-03-16T15:12:02Z</dcterms:created>
  <dcterms:modified xsi:type="dcterms:W3CDTF">2013-03-19T07:47:12Z</dcterms:modified>
</cp:coreProperties>
</file>