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2" r:id="rId3"/>
    <p:sldId id="256" r:id="rId4"/>
    <p:sldId id="257" r:id="rId5"/>
    <p:sldId id="284" r:id="rId6"/>
    <p:sldId id="261" r:id="rId7"/>
    <p:sldId id="263" r:id="rId8"/>
    <p:sldId id="290" r:id="rId9"/>
    <p:sldId id="287" r:id="rId10"/>
    <p:sldId id="297" r:id="rId11"/>
    <p:sldId id="268" r:id="rId12"/>
    <p:sldId id="277" r:id="rId13"/>
    <p:sldId id="288" r:id="rId14"/>
    <p:sldId id="286" r:id="rId15"/>
    <p:sldId id="292" r:id="rId16"/>
    <p:sldId id="293" r:id="rId17"/>
    <p:sldId id="275" r:id="rId18"/>
    <p:sldId id="270" r:id="rId19"/>
    <p:sldId id="267" r:id="rId20"/>
    <p:sldId id="272" r:id="rId21"/>
    <p:sldId id="269" r:id="rId22"/>
    <p:sldId id="264" r:id="rId23"/>
    <p:sldId id="259" r:id="rId24"/>
    <p:sldId id="262" r:id="rId25"/>
    <p:sldId id="260" r:id="rId26"/>
    <p:sldId id="266" r:id="rId27"/>
    <p:sldId id="271" r:id="rId28"/>
    <p:sldId id="273" r:id="rId29"/>
    <p:sldId id="274" r:id="rId30"/>
    <p:sldId id="276" r:id="rId31"/>
    <p:sldId id="27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3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2C1EF7-433B-4629-998D-68E26CFCDDB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931B2E-7A02-43F4-9806-CBA4F78200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52;&#1086;&#1081;%20&#1076;&#1077;&#1076;&#1091;&#1096;&#1082;&#1072;%20&#1043;&#1077;&#1088;&#1086;&#1081;\solnet_ee_Kanikuly_Moi_dedushka_geroi_minu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429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Мой дедушка герой!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7967690" cy="17526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Мы помним!</a:t>
            </a:r>
          </a:p>
          <a:p>
            <a:pPr algn="just"/>
            <a:r>
              <a:rPr lang="ru-RU" sz="320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       Мы гордимся!</a:t>
            </a:r>
          </a:p>
          <a:p>
            <a:pPr algn="just"/>
            <a:r>
              <a:rPr lang="ru-RU" sz="320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               Подвиг Ваш бессмертен!</a:t>
            </a:r>
            <a:endParaRPr lang="ru-RU" sz="320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4273" name="Picture 1" descr="C:\Users\admin\Desktop\9 мая\лент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196143"/>
            <a:ext cx="7101531" cy="1661857"/>
          </a:xfrm>
          <a:prstGeom prst="rect">
            <a:avLst/>
          </a:prstGeom>
          <a:noFill/>
        </p:spPr>
      </p:pic>
      <p:pic>
        <p:nvPicPr>
          <p:cNvPr id="8" name="solnet_ee_Kanikuly_Moi_dedushka_geroi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malcity.ru/uploads/posts/2014-10/1414662928_698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b="7301"/>
          <a:stretch>
            <a:fillRect/>
          </a:stretch>
        </p:blipFill>
        <p:spPr bwMode="auto">
          <a:xfrm>
            <a:off x="0" y="0"/>
            <a:ext cx="91449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gym6-perm.narod.ru/12/7/2/25.jpg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gov.cap.ru/home/56/album2005/xud042005/DSCF003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nelgorsk.ru/upload/resize_cache/iblock/5d0/800_600_2/polyakova-elizaveta_-vstrecha_-13-let_-g.zheleznodorozhnyy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chsetgaz.ru/assets/images/news/obraz_voini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695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tgk-4.ru/upload/medialibrary/63d/63d1c053bbfcef4974897afc66bfd86e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4345" t="6087" r="5485" b="5647"/>
          <a:stretch>
            <a:fillRect/>
          </a:stretch>
        </p:blipFill>
        <p:spPr bwMode="auto">
          <a:xfrm>
            <a:off x="-1" y="0"/>
            <a:ext cx="90984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cap.ru/Home/659/%D1%80%D0%B0%D0%B4%D1%83%D0%B3%D0%B0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213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ocdodpoisk.ru/pic/g300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14282" y="142852"/>
            <a:ext cx="4143404" cy="6657071"/>
          </a:xfrm>
          <a:prstGeom prst="rect">
            <a:avLst/>
          </a:prstGeom>
          <a:noFill/>
        </p:spPr>
      </p:pic>
      <p:pic>
        <p:nvPicPr>
          <p:cNvPr id="21508" name="Picture 4" descr="http://berlinschool.edusite.ru/images/war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86248" y="214290"/>
            <a:ext cx="4668328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da.r55.fssprus.ru/images/import/www.r55.fssprus.ru/db/fotos/risunokmitkovskie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848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 descr="C:\Users\admin\Documents\рабочая\к 9 мая\рисунки к 9 мая\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tog.ru/sites/default/files/upload/11_05_2010%2011-25-57_0145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282" y="285728"/>
            <a:ext cx="8693604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erpuhov.ru/spaw2/uploads/news/ris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2053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do.gendocs.ru/pars_docs/tw_refs/313/312422/312422_html_42e03a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08637" cy="6858000"/>
          </a:xfrm>
          <a:prstGeom prst="rect">
            <a:avLst/>
          </a:prstGeom>
          <a:noFill/>
        </p:spPr>
      </p:pic>
      <p:pic>
        <p:nvPicPr>
          <p:cNvPr id="27652" name="Picture 4" descr="http://stolicadetstva.com/images/text/1170_-______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7911" t="4938" r="4933" b="3704"/>
          <a:stretch>
            <a:fillRect/>
          </a:stretch>
        </p:blipFill>
        <p:spPr bwMode="auto">
          <a:xfrm>
            <a:off x="4785349" y="0"/>
            <a:ext cx="4358651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4282" y="500042"/>
            <a:ext cx="5045640" cy="54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6472" y="857232"/>
            <a:ext cx="38475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Новиков 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Федор Михайлович</a:t>
            </a:r>
            <a:endParaRPr lang="ru-RU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6072206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прадедушка Влады Гафинец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\Desktop\Для А.В. Филинковой\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64236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571612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Снетков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Александр Михайлович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2979" y="5857892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дедушка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Филинковой Алены Викторовны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\Documents\рабочая\к 9 мая\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857547" y="357166"/>
            <a:ext cx="4060161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4373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Погорелов 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Петр Никифорович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2844" y="5715016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прапрадедушка Карины Негановой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Для А.В. Филинковой\Д.jpg"/>
          <p:cNvPicPr/>
          <p:nvPr/>
        </p:nvPicPr>
        <p:blipFill>
          <a:blip r:embed="rId2">
            <a:lum contrast="20000"/>
          </a:blip>
          <a:srcRect r="48521"/>
          <a:stretch>
            <a:fillRect/>
          </a:stretch>
        </p:blipFill>
        <p:spPr bwMode="auto">
          <a:xfrm>
            <a:off x="214282" y="428604"/>
            <a:ext cx="40005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1428736"/>
            <a:ext cx="5069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Байчурин 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Аллаберды 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Динислаллович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5786454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прадед Никиты Яхина</a:t>
            </a: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428736"/>
            <a:ext cx="4273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Мелентьев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Михаил Егорович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715016"/>
            <a:ext cx="443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прадедушка Семена Зайцева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C:\Users\admin\Desktop\9 мая фото\DSC019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425742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grayscl/>
            <a:lum contrast="20000"/>
          </a:blip>
          <a:srcRect l="23564" t="11175" r="27858" b="37536"/>
          <a:stretch>
            <a:fillRect/>
          </a:stretch>
        </p:blipFill>
        <p:spPr bwMode="auto">
          <a:xfrm>
            <a:off x="5000628" y="785794"/>
            <a:ext cx="3800274" cy="53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1428736"/>
            <a:ext cx="4631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Белов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Николай Максимович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4810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прадедушка Антона Григорьева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9.jpg"/>
          <p:cNvPicPr/>
          <p:nvPr/>
        </p:nvPicPr>
        <p:blipFill>
          <a:blip r:embed="rId2">
            <a:lum bright="20000" contrast="30000"/>
          </a:blip>
          <a:srcRect l="14969" t="9608" r="17716" b="26680"/>
          <a:stretch>
            <a:fillRect/>
          </a:stretch>
        </p:blipFill>
        <p:spPr bwMode="auto">
          <a:xfrm>
            <a:off x="4929190" y="428604"/>
            <a:ext cx="3730392" cy="4361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34" y="1214422"/>
            <a:ext cx="4323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Матвеев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Михаил Васильевич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643578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прадедушка Коли Брекотнина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\Desktop\9 мая\ДЕМИД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5720" y="214290"/>
            <a:ext cx="3617913" cy="5380037"/>
          </a:xfrm>
          <a:prstGeom prst="rect">
            <a:avLst/>
          </a:prstGeom>
          <a:noFill/>
        </p:spPr>
      </p:pic>
      <p:pic>
        <p:nvPicPr>
          <p:cNvPr id="22530" name="Picture 2" descr="C:\Users\admin\Desktop\9 мая\ДЕМИД 2 001.jpg"/>
          <p:cNvPicPr>
            <a:picLocks noChangeAspect="1" noChangeArrowheads="1"/>
          </p:cNvPicPr>
          <p:nvPr/>
        </p:nvPicPr>
        <p:blipFill>
          <a:blip r:embed="rId3"/>
          <a:srcRect l="54596" b="50000"/>
          <a:stretch>
            <a:fillRect/>
          </a:stretch>
        </p:blipFill>
        <p:spPr bwMode="auto">
          <a:xfrm rot="10800000">
            <a:off x="5715008" y="1852254"/>
            <a:ext cx="3171820" cy="4795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785794"/>
            <a:ext cx="4515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Барышников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Николай Васильевич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929330"/>
            <a:ext cx="513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прадедушка Демида Абубакирова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Картинки по запросу детские рисунки о войне 1941-19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Картинки по запросу детские рисунки о войне 1941-19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Картинки по запросу детские рисунки о войне 1941-19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6" name="Picture 8" descr="http://static.eva.ru/eva/180000-190000/181645/channel/429020631182204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05" r="7468"/>
          <a:stretch>
            <a:fillRect/>
          </a:stretch>
        </p:blipFill>
        <p:spPr bwMode="auto">
          <a:xfrm>
            <a:off x="0" y="0"/>
            <a:ext cx="91570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pf.mail.ru/cgi-bin/readmsg/%D0%9C%D0%B8%D0%BA%D1%83%D1%80%D0%BE%D0%B2%D0%B0%20%D0%9C%D0%B8%D1%80%D0%BE%D1%81%D0%BB%D0%B0%D0%B2%D0%B0.jpg?id=14289099430000000325%3B0%3B2&amp;x-email=dc28.pgo%40mail.ru&amp;exif=1&amp;bs=12145&amp;bl=1124142&amp;ct=image%2Fjpeg&amp;cn=%D0%9C%D0%B8%D0%BA%D1%83%D1%80%D0%BE%D0%B2%D0%B0%20%D0%9C%D0%B8%D1%80%D0%BE%D1%81%D0%BB%D0%B0%D0%B2%D0%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pf.mail.ru/cgi-bin/readmsg/%D0%9C%D0%B8%D0%BA%D1%83%D1%80%D0%BE%D0%B2%D0%B0%20%D0%9C%D0%B8%D1%80%D0%BE%D1%81%D0%BB%D0%B0%D0%B2%D0%B0.jpg?id=14289099430000000325%3B0%3B2&amp;x-email=dc28.pgo%40mail.ru&amp;exif=1&amp;bs=12145&amp;bl=1124142&amp;ct=image%2Fjpeg&amp;cn=%D0%9C%D0%B8%D0%BA%D1%83%D1%80%D0%BE%D0%B2%D0%B0%20%D0%9C%D0%B8%D1%80%D0%BE%D1%81%D0%BB%D0%B0%D0%B2%D0%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pf.mail.ru/cgi-bin/readmsg/%D0%9C%D0%B8%D0%BA%D1%83%D1%80%D0%BE%D0%B2%D0%B0%20%D0%9C%D0%B8%D1%80%D0%BE%D1%81%D0%BB%D0%B0%D0%B2%D0%B0.jpg?id=14289099430000000325%3B0%3B2&amp;x-email=dc28.pgo%40mail.ru&amp;exif=1&amp;bs=12145&amp;bl=1124142&amp;ct=image%2Fjpeg&amp;cn=%D0%9C%D0%B8%D0%BA%D1%83%D1%80%D0%BE%D0%B2%D0%B0%20%D0%9C%D0%B8%D1%80%D0%BE%D1%81%D0%BB%D0%B0%D0%B2%D0%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pf.mail.ru/cgi-bin/readmsg/%D0%9C%D0%B8%D0%BA%D1%83%D1%80%D0%BE%D0%B2%D0%B0%20%D0%9C%D0%B8%D1%80%D0%BE%D1%81%D0%BB%D0%B0%D0%B2%D0%B0.jpg?id=14289099430000000325%3B0%3B2&amp;x-email=dc28.pgo%40mail.ru&amp;exif=1&amp;bs=12145&amp;bl=1124142&amp;ct=image%2Fjpeg&amp;cn=%D0%9C%D0%B8%D0%BA%D1%83%D1%80%D0%BE%D0%B2%D0%B0%20%D0%9C%D0%B8%D1%80%D0%BE%D1%81%D0%BB%D0%B0%D0%B2%D0%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pf.mail.ru/cgi-bin/readmsg/%D0%9C%D0%B8%D0%BA%D1%83%D1%80%D0%BE%D0%B2%D0%B0%20%D0%9C%D0%B8%D1%80%D0%BE%D1%81%D0%BB%D0%B0%D0%B2%D0%B0.jpg?id=14289099430000000325%3B0%3B2&amp;x-email=dc28.pgo%40mail.ru&amp;exif=1&amp;bs=12145&amp;bl=1124142&amp;ct=image%2Fjpeg&amp;cn=%D0%9C%D0%B8%D0%BA%D1%83%D1%80%D0%BE%D0%B2%D0%B0%20%D0%9C%D0%B8%D1%80%D0%BE%D1%81%D0%BB%D0%B0%D0%B2%D0%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1" name="Picture 11" descr="C:\Users\admin\Downloads\Микурова Мирослава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3281" t="1658" r="64063" b="56592"/>
          <a:stretch>
            <a:fillRect/>
          </a:stretch>
        </p:blipFill>
        <p:spPr bwMode="auto">
          <a:xfrm>
            <a:off x="214282" y="714356"/>
            <a:ext cx="4143404" cy="5429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3368" y="1714488"/>
            <a:ext cx="4650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Гончаров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Алексей Тимофеевич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6215082"/>
            <a:ext cx="517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прапрадед Мирославы Микуровой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\Downloads\Тетерин Александр Иванович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14810" y="214290"/>
            <a:ext cx="4639056" cy="6263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387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Тетерин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Александр Иванович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857892"/>
            <a:ext cx="3573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прадедушка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Вероники Мамонтовой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evadm.ru/images/stories/news/2015/02/05-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643042" y="0"/>
            <a:ext cx="600076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ta11.gallery.ru/albums/gallery/156685-058ea-29110014-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646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://do.gendocs.ru/pars_docs/tw_refs/313/312422/312422_html_394c7c7b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083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ospeliha.ru/wp-content/uploads/2015/02/ris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1" y="-1"/>
            <a:ext cx="9144001" cy="68247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bezformata.ru/content/Images/000/041/594/image41594233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mkrf.ru/qsoft_gallery/fld259/fld4113/21_06_2011_1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0254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ed-kopilka.ru/upload/blogs/11360_1a4bf61484584299dfca3b3969be2415.jpg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88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78</Words>
  <Application>Microsoft Office PowerPoint</Application>
  <PresentationFormat>Экран (4:3)</PresentationFormat>
  <Paragraphs>36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Мой дедушка герой!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2015-04-13T03:37:51Z</dcterms:created>
  <dcterms:modified xsi:type="dcterms:W3CDTF">2015-04-14T03:35:11Z</dcterms:modified>
</cp:coreProperties>
</file>