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66" r:id="rId3"/>
    <p:sldId id="269" r:id="rId4"/>
    <p:sldId id="270" r:id="rId5"/>
    <p:sldId id="271" r:id="rId6"/>
    <p:sldId id="273" r:id="rId7"/>
    <p:sldId id="272" r:id="rId8"/>
    <p:sldId id="27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42A37-74BF-4F20-B6B4-157FE17AF1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387C6-75E1-4CDA-BAB9-F45BC7F6D9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0356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eg"/><Relationship Id="rId2" Type="http://schemas.openxmlformats.org/officeDocument/2006/relationships/audio" Target="../media/media2.wav"/><Relationship Id="rId1" Type="http://schemas.openxmlformats.org/officeDocument/2006/relationships/audio" Target="../media/media1.mp3"/><Relationship Id="rId6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2" Type="http://schemas.openxmlformats.org/officeDocument/2006/relationships/slideLayout" Target="../slideLayouts/slideLayout8.xml"/><Relationship Id="rId1" Type="http://schemas.openxmlformats.org/officeDocument/2006/relationships/audio" Target="../media/media3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media4.wav"/><Relationship Id="rId6" Type="http://schemas.openxmlformats.org/officeDocument/2006/relationships/image" Target="../media/image1.png"/><Relationship Id="rId5" Type="http://schemas.microsoft.com/office/2007/relationships/media" Target="../media/media4.wav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media5.wav"/><Relationship Id="rId6" Type="http://schemas.openxmlformats.org/officeDocument/2006/relationships/image" Target="../media/image1.png"/><Relationship Id="rId5" Type="http://schemas.microsoft.com/office/2007/relationships/media" Target="../media/media5.wav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media6.wav"/><Relationship Id="rId6" Type="http://schemas.openxmlformats.org/officeDocument/2006/relationships/image" Target="../media/image1.png"/><Relationship Id="rId5" Type="http://schemas.microsoft.com/office/2007/relationships/media" Target="../media/media6.wav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7.wav"/><Relationship Id="rId2" Type="http://schemas.openxmlformats.org/officeDocument/2006/relationships/slideLayout" Target="../slideLayouts/slideLayout4.xml"/><Relationship Id="rId1" Type="http://schemas.openxmlformats.org/officeDocument/2006/relationships/audio" Target="../media/media7.wav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media8.wav"/><Relationship Id="rId6" Type="http://schemas.openxmlformats.org/officeDocument/2006/relationships/image" Target="../media/image14.jpeg"/><Relationship Id="rId5" Type="http://schemas.openxmlformats.org/officeDocument/2006/relationships/image" Target="../media/image1.png"/><Relationship Id="rId4" Type="http://schemas.microsoft.com/office/2007/relationships/media" Target="../media/media8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9.wav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9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6021288"/>
            <a:ext cx="4394349" cy="68071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060848"/>
            <a:ext cx="7175351" cy="1784489"/>
          </a:xfrm>
          <a:scene3d>
            <a:camera prst="obliqueTopLeft"/>
            <a:lightRig rig="threePt" dir="t"/>
          </a:scene3d>
          <a:sp3d>
            <a:bevelT prst="angle"/>
          </a:sp3d>
        </p:spPr>
        <p:txBody>
          <a:bodyPr/>
          <a:lstStyle/>
          <a:p>
            <a:pPr marL="182880" indent="0">
              <a:buNone/>
            </a:pPr>
            <a:r>
              <a:rPr lang="ru-RU" b="0" i="1" dirty="0" smtClean="0"/>
              <a:t/>
            </a:r>
            <a:br>
              <a:rPr lang="ru-RU" b="0" i="1" dirty="0" smtClean="0"/>
            </a:br>
            <a:r>
              <a:rPr lang="ru-RU" b="0" i="1" dirty="0" smtClean="0"/>
              <a:t>          </a:t>
            </a:r>
            <a:r>
              <a:rPr lang="ru-RU" i="1" dirty="0" smtClean="0"/>
              <a:t>              </a:t>
            </a:r>
            <a:endParaRPr lang="ru-RU" i="1" dirty="0"/>
          </a:p>
        </p:txBody>
      </p:sp>
      <p:pic>
        <p:nvPicPr>
          <p:cNvPr id="4" name="группа -Волшебники Двора- - Россия, мы дети твои!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83568" y="5733256"/>
            <a:ext cx="609600" cy="6096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51920" y="1124744"/>
            <a:ext cx="496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Arial Black" pitchFamily="34" charset="0"/>
              </a:rPr>
              <a:t>Флэш-моб</a:t>
            </a:r>
            <a:r>
              <a:rPr lang="ru-RU" sz="2400" dirty="0">
                <a:latin typeface="Arial Black" pitchFamily="34" charset="0"/>
              </a:rPr>
              <a:t>   </a:t>
            </a:r>
            <a:r>
              <a:rPr lang="ru-RU" sz="2400" dirty="0" smtClean="0">
                <a:latin typeface="Arial Black" pitchFamily="34" charset="0"/>
              </a:rPr>
              <a:t>гр</a:t>
            </a:r>
            <a:r>
              <a:rPr lang="ru-RU" sz="2400" dirty="0" smtClean="0">
                <a:latin typeface="Arial Black" pitchFamily="34" charset="0"/>
              </a:rPr>
              <a:t>уппы №</a:t>
            </a:r>
            <a:r>
              <a:rPr lang="ru-RU" sz="2400" dirty="0" smtClean="0">
                <a:latin typeface="Arial Black" pitchFamily="34" charset="0"/>
              </a:rPr>
              <a:t> 2</a:t>
            </a:r>
            <a:r>
              <a:rPr lang="en-US" sz="2400" dirty="0" smtClean="0">
                <a:latin typeface="Arial Black" pitchFamily="34" charset="0"/>
              </a:rPr>
              <a:t>,</a:t>
            </a:r>
            <a:r>
              <a:rPr lang="ru-RU" sz="2400" dirty="0">
                <a:latin typeface="Arial Black" pitchFamily="34" charset="0"/>
              </a:rPr>
              <a:t>3</a:t>
            </a:r>
            <a:r>
              <a:rPr lang="en-US" sz="2400" dirty="0" smtClean="0">
                <a:latin typeface="Arial Black" pitchFamily="34" charset="0"/>
              </a:rPr>
              <a:t>,</a:t>
            </a:r>
            <a:r>
              <a:rPr lang="ru-RU" sz="2400" dirty="0" smtClean="0">
                <a:latin typeface="Arial Black" pitchFamily="34" charset="0"/>
              </a:rPr>
              <a:t>4</a:t>
            </a:r>
            <a:endParaRPr lang="ru-RU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39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260648"/>
            <a:ext cx="4104456" cy="314096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Что мы Родиной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зовём?</a:t>
            </a:r>
            <a:endParaRPr lang="ru-RU" sz="24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Дом</a:t>
            </a:r>
            <a:r>
              <a:rPr lang="en-US" sz="24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 где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мы с тобой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живем</a:t>
            </a:r>
            <a:r>
              <a:rPr lang="en-US" sz="24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endParaRPr lang="en-US" sz="24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И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березки</a:t>
            </a:r>
            <a:r>
              <a:rPr lang="en-US" sz="24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 вдоль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которых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Рядом с мамой мы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идём.</a:t>
            </a:r>
            <a:endParaRPr lang="ru-RU" sz="24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Что мы Родиной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зовём?</a:t>
            </a:r>
            <a:endParaRPr lang="ru-RU" sz="24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Всё</a:t>
            </a:r>
            <a:r>
              <a:rPr lang="en-US" sz="24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 что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в сердце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бережём</a:t>
            </a:r>
            <a:r>
              <a:rPr lang="en-US" sz="24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endParaRPr lang="ru-RU" sz="24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И под небом синим – синим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Флаг России над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Кремлём. </a:t>
            </a:r>
            <a:endParaRPr lang="ru-RU" sz="2400" dirty="0">
              <a:solidFill>
                <a:schemeClr val="tx1"/>
              </a:solidFill>
              <a:latin typeface="Franklin Gothic Demi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5802" y="188640"/>
            <a:ext cx="3892298" cy="5040560"/>
          </a:xfr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3212976"/>
            <a:ext cx="4058897" cy="3429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34166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6151">
        <p:split orient="vert"/>
      </p:transition>
    </mc:Choice>
    <mc:Fallback>
      <p:transition spd="slow" advTm="1615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3600400" cy="1512168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>Утром солнышко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встает</a:t>
            </a: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Нас </a:t>
            </a: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>на улицу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зовет.</a:t>
            </a: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>Выхожу из дома я:</a:t>
            </a:r>
            <a:b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>-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Здравствуй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, </a:t>
            </a:r>
            <a:r>
              <a:rPr lang="ru-RU" sz="2000" b="0" dirty="0">
                <a:solidFill>
                  <a:schemeClr val="tx1"/>
                </a:solidFill>
                <a:effectLst/>
                <a:latin typeface="Franklin Gothic Demi" pitchFamily="34" charset="0"/>
              </a:rPr>
              <a:t>улица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Franklin Gothic Demi" pitchFamily="34" charset="0"/>
              </a:rPr>
              <a:t>моя!</a:t>
            </a:r>
            <a:endParaRPr lang="ru-RU" b="0" dirty="0">
              <a:solidFill>
                <a:schemeClr val="tx1"/>
              </a:solidFill>
              <a:latin typeface="Franklin Gothic Demi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936" y="2276872"/>
            <a:ext cx="2941960" cy="3835003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6802" y="404813"/>
            <a:ext cx="4395638" cy="5832499"/>
          </a:xfr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3321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9426">
        <p:split orient="vert"/>
      </p:transition>
    </mc:Choice>
    <mc:Fallback>
      <p:transition spd="slow" advTm="942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4032447" cy="1744185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  <a:t>Зайчик солнечный в </a:t>
            </a:r>
            <a: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  <a:t>ладошке</a:t>
            </a:r>
            <a:r>
              <a:rPr lang="en-US" sz="2000" b="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  <a:t>Куст сирени за окошком </a:t>
            </a:r>
            <a:b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  <a:t>И на щечке родинка –</a:t>
            </a:r>
            <a:b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  <a:t>Это наша Родина.</a:t>
            </a:r>
            <a:br>
              <a:rPr lang="ru-RU" sz="2000" b="0" dirty="0" smtClean="0">
                <a:solidFill>
                  <a:schemeClr val="tx1"/>
                </a:solidFill>
                <a:latin typeface="Franklin Gothic Demi" pitchFamily="34" charset="0"/>
              </a:rPr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051870"/>
            <a:ext cx="3662734" cy="463549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6374" y="476250"/>
            <a:ext cx="4300053" cy="5040982"/>
          </a:xfr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4795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6315">
        <p:split orient="vert"/>
      </p:transition>
    </mc:Choice>
    <mc:Fallback>
      <p:transition spd="slow" advTm="1631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5" y="332656"/>
            <a:ext cx="4320481" cy="1944216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/>
              <a:t>Мы спросили журавля:</a:t>
            </a:r>
            <a:br>
              <a:rPr lang="ru-RU" sz="2400" dirty="0" smtClean="0"/>
            </a:br>
            <a:r>
              <a:rPr lang="ru-RU" sz="2400" dirty="0" smtClean="0"/>
              <a:t>-Где же лучшая </a:t>
            </a:r>
            <a:r>
              <a:rPr lang="ru-RU" sz="2400" dirty="0" smtClean="0"/>
              <a:t>земля?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Он ответил</a:t>
            </a:r>
            <a:r>
              <a:rPr lang="en-US" sz="2400" dirty="0" smtClean="0"/>
              <a:t>,</a:t>
            </a:r>
            <a:r>
              <a:rPr lang="ru-RU" sz="2400" dirty="0" smtClean="0"/>
              <a:t>пролетая: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-Лучше нет родного </a:t>
            </a:r>
            <a:r>
              <a:rPr lang="ru-RU" sz="2400" dirty="0" smtClean="0"/>
              <a:t>края!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3374"/>
            <a:ext cx="3744416" cy="498500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2102256"/>
            <a:ext cx="3456383" cy="4441419"/>
          </a:xfr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96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915">
        <p:split orient="vert"/>
      </p:transition>
    </mc:Choice>
    <mc:Fallback>
      <p:transition spd="slow" advTm="891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260648"/>
            <a:ext cx="2232248" cy="295232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На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моём рисунке</a:t>
            </a:r>
            <a:r>
              <a:rPr lang="en-US" sz="16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endParaRPr lang="ru-RU" sz="16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Лучик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рассвета</a:t>
            </a:r>
            <a:r>
              <a:rPr lang="en-US" sz="16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endParaRPr lang="ru-RU" sz="16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Солнышко и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лето.</a:t>
            </a:r>
            <a:endParaRPr lang="ru-RU" sz="16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На моём рисунке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Мама и друзья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На моём рисунке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Родина и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я</a:t>
            </a:r>
            <a:r>
              <a:rPr lang="en-US" sz="16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endParaRPr lang="ru-RU" sz="16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На моём рисунке 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Родина </a:t>
            </a:r>
            <a:r>
              <a:rPr lang="ru-RU" sz="1600" dirty="0" smtClean="0">
                <a:solidFill>
                  <a:schemeClr val="tx1"/>
                </a:solidFill>
                <a:latin typeface="Franklin Gothic Demi" pitchFamily="34" charset="0"/>
              </a:rPr>
              <a:t>моя!    </a:t>
            </a:r>
            <a:endParaRPr lang="ru-RU" sz="1600" dirty="0">
              <a:solidFill>
                <a:schemeClr val="tx1"/>
              </a:solidFill>
              <a:latin typeface="Franklin Gothic Demi" pitchFamily="34" charset="0"/>
            </a:endParaRPr>
          </a:p>
        </p:txBody>
      </p:sp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8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76672"/>
            <a:ext cx="4176464" cy="5184576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3284984"/>
            <a:ext cx="3759219" cy="335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5430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6292">
        <p:split orient="vert"/>
      </p:transition>
    </mc:Choice>
    <mc:Fallback>
      <p:transition spd="slow" advTm="1629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355976" y="980728"/>
            <a:ext cx="4392488" cy="1728192"/>
          </a:xfrm>
        </p:spPr>
        <p:txBody>
          <a:bodyPr/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Солнце ласково нам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светит.</a:t>
            </a:r>
            <a:endParaRPr lang="ru-RU" sz="2400" dirty="0" smtClean="0">
              <a:solidFill>
                <a:schemeClr val="tx1"/>
              </a:solidFill>
              <a:latin typeface="Franklin Gothic Demi" pitchFamily="34" charset="0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Льётся с неба синева.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Пусть всегда живут на свете </a:t>
            </a: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Наша 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Родина</a:t>
            </a:r>
            <a:r>
              <a:rPr lang="en-US" sz="2400" dirty="0" smtClean="0">
                <a:solidFill>
                  <a:schemeClr val="tx1"/>
                </a:solidFill>
                <a:latin typeface="Franklin Gothic Demi" pitchFamily="34" charset="0"/>
              </a:rPr>
              <a:t>,</a:t>
            </a:r>
            <a:r>
              <a:rPr lang="ru-RU" sz="2400" dirty="0" smtClean="0">
                <a:solidFill>
                  <a:schemeClr val="tx1"/>
                </a:solidFill>
                <a:latin typeface="Franklin Gothic Demi" pitchFamily="34" charset="0"/>
              </a:rPr>
              <a:t> Москва</a:t>
            </a:r>
            <a:r>
              <a:rPr lang="en-US" dirty="0" smtClean="0">
                <a:solidFill>
                  <a:schemeClr val="tx1"/>
                </a:solidFill>
                <a:latin typeface="Franklin Gothic Demi" pitchFamily="34" charset="0"/>
              </a:rPr>
              <a:t>!</a:t>
            </a:r>
            <a:r>
              <a:rPr lang="ru-RU" dirty="0" smtClean="0">
                <a:solidFill>
                  <a:schemeClr val="tx1"/>
                </a:solidFill>
                <a:latin typeface="Franklin Gothic Demi" pitchFamily="34" charset="0"/>
              </a:rPr>
              <a:t> </a:t>
            </a:r>
            <a:endParaRPr lang="ru-RU" dirty="0">
              <a:solidFill>
                <a:schemeClr val="tx1"/>
              </a:solidFill>
              <a:latin typeface="Franklin Gothic Demi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32656"/>
            <a:ext cx="4032448" cy="609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Звук 7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lum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8831" y="3429124"/>
            <a:ext cx="4716140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4091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912"/>
    </mc:Choice>
    <mc:Fallback>
      <p:transition spd="slow" advTm="15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92896"/>
            <a:ext cx="8136904" cy="1143000"/>
          </a:xfrm>
          <a:scene3d>
            <a:camera prst="isometricOffAxis1Right"/>
            <a:lightRig rig="threePt" dir="t"/>
          </a:scene3d>
          <a:sp3d>
            <a:bevelT w="101600" prst="riblet"/>
          </a:sp3d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rgbClr val="0070C0"/>
                </a:solidFill>
                <a:latin typeface="Franklin Gothic Demi" pitchFamily="34" charset="0"/>
              </a:rPr>
              <a:t>СПАСИБО ЗА ВНИМАНИЕ </a:t>
            </a:r>
            <a:endParaRPr lang="ru-RU" sz="5400" dirty="0">
              <a:solidFill>
                <a:srgbClr val="0070C0"/>
              </a:solidFill>
              <a:latin typeface="Franklin Gothic Demi" pitchFamily="34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0219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920">
        <p:split orient="vert"/>
      </p:transition>
    </mc:Choice>
    <mc:Fallback>
      <p:transition spd="slow" advTm="92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CAF297"/>
      </a:accent3>
      <a:accent4>
        <a:srgbClr val="9DE1CF"/>
      </a:accent4>
      <a:accent5>
        <a:srgbClr val="FFB279"/>
      </a:accent5>
      <a:accent6>
        <a:srgbClr val="F68D7B"/>
      </a:accent6>
      <a:hlink>
        <a:srgbClr val="99DDCC"/>
      </a:hlink>
      <a:folHlink>
        <a:srgbClr val="9BCAE3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123</TotalTime>
  <Words>120</Words>
  <Application>Microsoft Office PowerPoint</Application>
  <PresentationFormat>Экран (4:3)</PresentationFormat>
  <Paragraphs>27</Paragraphs>
  <Slides>8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                         </vt:lpstr>
      <vt:lpstr>Слайд 2</vt:lpstr>
      <vt:lpstr>Утром солнышко встает Нас на улицу зовет. Выхожу из дома я: - Здравствуй, улица моя!</vt:lpstr>
      <vt:lpstr>Зайчик солнечный в ладошке, Куст сирени за окошком  И на щечке родинка – Это наша Родина.   </vt:lpstr>
      <vt:lpstr>Мы спросили журавля: -Где же лучшая земля? Он ответил,пролетая: -Лучше нет родного края!</vt:lpstr>
      <vt:lpstr>Слайд 6</vt:lpstr>
      <vt:lpstr>Слайд 7</vt:lpstr>
      <vt:lpstr>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</dc:title>
  <dc:creator>1</dc:creator>
  <cp:lastModifiedBy>admin</cp:lastModifiedBy>
  <cp:revision>15</cp:revision>
  <dcterms:created xsi:type="dcterms:W3CDTF">2017-06-14T17:29:47Z</dcterms:created>
  <dcterms:modified xsi:type="dcterms:W3CDTF">2017-06-20T07:06:54Z</dcterms:modified>
</cp:coreProperties>
</file>